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ma" ContentType="audio/x-ms-wma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60" r:id="rId3"/>
    <p:sldId id="261" r:id="rId4"/>
    <p:sldId id="263" r:id="rId5"/>
    <p:sldId id="265" r:id="rId6"/>
    <p:sldId id="279" r:id="rId7"/>
    <p:sldId id="280" r:id="rId8"/>
    <p:sldId id="262" r:id="rId9"/>
    <p:sldId id="264" r:id="rId10"/>
    <p:sldId id="281" r:id="rId11"/>
    <p:sldId id="282" r:id="rId12"/>
    <p:sldId id="266" r:id="rId13"/>
    <p:sldId id="267" r:id="rId14"/>
    <p:sldId id="268" r:id="rId15"/>
    <p:sldId id="269" r:id="rId16"/>
    <p:sldId id="271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331"/>
    <p:restoredTop sz="94705"/>
  </p:normalViewPr>
  <p:slideViewPr>
    <p:cSldViewPr snapToGrid="0" snapToObjects="1">
      <p:cViewPr varScale="1">
        <p:scale>
          <a:sx n="115" d="100"/>
          <a:sy n="115" d="100"/>
        </p:scale>
        <p:origin x="48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188112-6F8C-114F-BEEB-29A6F418CE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7E2558-8A18-064F-9778-ABEEEBFD5F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3D1B7F-4D79-B24E-AABC-952F2CE21C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120331-BBE6-9A48-AF2C-D18865E81053}" type="datetimeFigureOut">
              <a:rPr lang="en-US" smtClean="0"/>
              <a:t>7/30/21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956428-5292-2647-9C6B-B2CD20941D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D9C0E4-CF71-234C-9B67-F0C135AAC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FBE2F-4971-0E42-84B2-F7EECB9BBF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4384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13AFE-1DE9-934D-8895-CBE401AA28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A5EDDC-A2F8-C843-AF60-26A00FA9CA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2CB728-9D29-E245-A8B2-B2BE28737C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120331-BBE6-9A48-AF2C-D18865E81053}" type="datetimeFigureOut">
              <a:rPr lang="en-US" smtClean="0"/>
              <a:t>7/30/21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B68500-7160-B042-B2DB-3D7A8618DC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5BD982-0930-9B4F-A34F-FC03153E1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FBE2F-4971-0E42-84B2-F7EECB9BBF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1500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8C2D7FC-02E5-C848-A93E-AA674A4804E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95551A2-6C99-BC40-9389-7B5E50C502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7B9379-3F18-4A4D-B434-8236E6F5E6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120331-BBE6-9A48-AF2C-D18865E81053}" type="datetimeFigureOut">
              <a:rPr lang="en-US" smtClean="0"/>
              <a:t>7/30/21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D768BB-409F-C649-8A90-2AA73DA07C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45DF2B-7D37-A445-8819-0C6B417A5B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FBE2F-4971-0E42-84B2-F7EECB9BBF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305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B75F1-5D23-194E-8390-192EB79F50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060C6F-6027-904E-BECC-FB0C7F77D7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1152A9-03E0-B445-82FF-AB10377530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120331-BBE6-9A48-AF2C-D18865E81053}" type="datetimeFigureOut">
              <a:rPr lang="en-US" smtClean="0"/>
              <a:t>7/30/21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096710-ACEA-DA48-8E39-1CCF54F7B7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71C2D3-8A6B-2C40-9E84-51E83F07A8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FBE2F-4971-0E42-84B2-F7EECB9BBF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5992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CCC437-C9DB-C94E-A4FC-2B39602C79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EA6CCE-E7BF-5247-B47D-0916C568E5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2998E4-19CA-D34C-9999-184CDCB315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120331-BBE6-9A48-AF2C-D18865E81053}" type="datetimeFigureOut">
              <a:rPr lang="en-US" smtClean="0"/>
              <a:t>7/30/21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7CC070-8FCD-D946-81F7-A77FB40745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5FFDB3-4D05-7D47-BCEA-80F286F09C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FBE2F-4971-0E42-84B2-F7EECB9BBF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6096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C5750-16C8-DA42-A670-AD7229D42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078EF4-6334-BE40-9B00-E848B66C6E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B76CFA-16F0-3548-9257-A4A1A98201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77105E-2D85-C449-B416-22D73F921F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120331-BBE6-9A48-AF2C-D18865E81053}" type="datetimeFigureOut">
              <a:rPr lang="en-US" smtClean="0"/>
              <a:t>7/30/21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C92D08-C4D6-DD45-9088-F79B21E23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4679DA-A832-C647-A8B1-20A38CF34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FBE2F-4971-0E42-84B2-F7EECB9BBF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464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720567-15CA-1A48-B7EA-CBCE5AB6BD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FC9E59-4CD4-A945-BA62-BA438FC0C6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70F31B-09E7-FA4C-AB3D-ADBB6EEC4E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FC5E87E-E476-FA46-B33F-4FB884C66D6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3CA654B-7CB5-AA4A-A0E4-52BA9F82A0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89C240C-50BF-484E-B082-33EED513B3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120331-BBE6-9A48-AF2C-D18865E81053}" type="datetimeFigureOut">
              <a:rPr lang="en-US" smtClean="0"/>
              <a:t>7/30/21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600DB4E-51BB-CA4A-A782-AA83E3E0E0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F02FE0C-9332-614E-89F7-92E1557C4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FBE2F-4971-0E42-84B2-F7EECB9BBF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7064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B9D49-9E9B-E445-8270-E4550765A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791DC39-A670-A846-89A9-F0E0951742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120331-BBE6-9A48-AF2C-D18865E81053}" type="datetimeFigureOut">
              <a:rPr lang="en-US" smtClean="0"/>
              <a:t>7/30/21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CC0148-3315-BF44-B113-9ABF79D077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24C170-8291-4543-88CD-88E9B61AA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FBE2F-4971-0E42-84B2-F7EECB9BBF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9826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A5E05F1-1135-0C4F-BB29-9D5F7A9766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120331-BBE6-9A48-AF2C-D18865E81053}" type="datetimeFigureOut">
              <a:rPr lang="en-US" smtClean="0"/>
              <a:t>7/30/21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AB464C1-3425-6B4F-A688-44352BF385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042146-2BD9-CF46-AAE5-97FE91CEA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FBE2F-4971-0E42-84B2-F7EECB9BBF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3171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25BF3-C6DE-0C46-B1B6-C7277ED39E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4D4BD7-C89B-CF42-BE59-3A34C47C17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65BEE7-7635-CF40-ACF9-05D56101A6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043EFE-7616-A744-9BB7-F7912D1557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120331-BBE6-9A48-AF2C-D18865E81053}" type="datetimeFigureOut">
              <a:rPr lang="en-US" smtClean="0"/>
              <a:t>7/30/21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139A27-023C-5B43-AD97-0B20540726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54B6A8-1328-A049-A83B-94C17729F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FBE2F-4971-0E42-84B2-F7EECB9BBF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487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93354B-4C7B-DC42-BBFB-C54C90CDAC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E6B7259-977F-D543-8A30-07A729FE270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7D9680-5689-AA47-B257-3365AEDA79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995109-4A44-BC46-ACD2-72F2ED18C5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120331-BBE6-9A48-AF2C-D18865E81053}" type="datetimeFigureOut">
              <a:rPr lang="en-US" smtClean="0"/>
              <a:t>7/30/21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9C0AC3-1750-2C4F-9BF0-74F81C869D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49E9B2-FF44-5B46-B30B-D6FEDE37C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FBE2F-4971-0E42-84B2-F7EECB9BBF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3601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47DCA34-7F2F-8A43-826A-E3B309A70C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D7DFC9-430A-114F-9181-65CF3AD946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23D671-344D-A54E-82A6-9199582A32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120331-BBE6-9A48-AF2C-D18865E81053}" type="datetimeFigureOut">
              <a:rPr lang="en-US" smtClean="0"/>
              <a:t>7/30/21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B9E8E0-0F0E-444A-8363-AEA0FB84CD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F6B101-5224-8C4D-AC7B-60F4258C2F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DFBE2F-4971-0E42-84B2-F7EECB9BBF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5053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png"/><Relationship Id="rId7" Type="http://schemas.openxmlformats.org/officeDocument/2006/relationships/image" Target="../media/image6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tiff"/><Relationship Id="rId5" Type="http://schemas.openxmlformats.org/officeDocument/2006/relationships/image" Target="../media/image1.jpe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tiff"/><Relationship Id="rId5" Type="http://schemas.openxmlformats.org/officeDocument/2006/relationships/image" Target="../media/image1.jpe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tiff"/><Relationship Id="rId5" Type="http://schemas.openxmlformats.org/officeDocument/2006/relationships/image" Target="../media/image1.jpe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tiff"/><Relationship Id="rId5" Type="http://schemas.openxmlformats.org/officeDocument/2006/relationships/image" Target="../media/image1.jpe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tiff"/><Relationship Id="rId5" Type="http://schemas.openxmlformats.org/officeDocument/2006/relationships/image" Target="../media/image1.jpe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g"/><Relationship Id="rId3" Type="http://schemas.openxmlformats.org/officeDocument/2006/relationships/image" Target="../media/image3.png"/><Relationship Id="rId7" Type="http://schemas.openxmlformats.org/officeDocument/2006/relationships/image" Target="../media/image17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jpg"/><Relationship Id="rId5" Type="http://schemas.openxmlformats.org/officeDocument/2006/relationships/image" Target="../media/image1.jpeg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g"/><Relationship Id="rId3" Type="http://schemas.openxmlformats.org/officeDocument/2006/relationships/image" Target="../media/image3.png"/><Relationship Id="rId7" Type="http://schemas.openxmlformats.org/officeDocument/2006/relationships/image" Target="../media/image20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jpg"/><Relationship Id="rId5" Type="http://schemas.openxmlformats.org/officeDocument/2006/relationships/image" Target="../media/image1.jpe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g"/><Relationship Id="rId5" Type="http://schemas.openxmlformats.org/officeDocument/2006/relationships/image" Target="../media/image1.jpe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.jpeg"/><Relationship Id="rId2" Type="http://schemas.openxmlformats.org/officeDocument/2006/relationships/audio" Target="../media/media1.wma"/><Relationship Id="rId1" Type="http://schemas.microsoft.com/office/2007/relationships/media" Target="../media/media1.wma"/><Relationship Id="rId6" Type="http://schemas.openxmlformats.org/officeDocument/2006/relationships/image" Target="../media/image4.png"/><Relationship Id="rId11" Type="http://schemas.openxmlformats.org/officeDocument/2006/relationships/image" Target="../media/image12.png"/><Relationship Id="rId5" Type="http://schemas.openxmlformats.org/officeDocument/2006/relationships/image" Target="../media/image3.png"/><Relationship Id="rId10" Type="http://schemas.openxmlformats.org/officeDocument/2006/relationships/image" Target="../media/image11.jpg"/><Relationship Id="rId4" Type="http://schemas.openxmlformats.org/officeDocument/2006/relationships/image" Target="../media/image2.png"/><Relationship Id="rId9" Type="http://schemas.openxmlformats.org/officeDocument/2006/relationships/image" Target="../media/image10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e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4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tiff"/><Relationship Id="rId5" Type="http://schemas.openxmlformats.org/officeDocument/2006/relationships/image" Target="../media/image1.jpe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e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e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e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e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bstract image">
            <a:extLst>
              <a:ext uri="{FF2B5EF4-FFF2-40B4-BE49-F238E27FC236}">
                <a16:creationId xmlns:a16="http://schemas.microsoft.com/office/drawing/2014/main" id="{CBC719E3-9077-43FA-AC10-C7F95A2FFD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78" y="5137"/>
            <a:ext cx="12199025" cy="685799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B1FB32D-BA1B-4A35-9225-19FB5217A5F8}"/>
              </a:ext>
            </a:extLst>
          </p:cNvPr>
          <p:cNvSpPr/>
          <p:nvPr/>
        </p:nvSpPr>
        <p:spPr>
          <a:xfrm>
            <a:off x="412594" y="326323"/>
            <a:ext cx="11385395" cy="6390841"/>
          </a:xfrm>
          <a:prstGeom prst="rect">
            <a:avLst/>
          </a:prstGeom>
          <a:solidFill>
            <a:schemeClr val="tx1"/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6" descr="โยชิฮิเดะ ซูงะ&amp;quot; เตรียมประกาศลงชิงชัยหัวหน้าพรรคแอลดีพี - The Journalist Club">
            <a:extLst>
              <a:ext uri="{FF2B5EF4-FFF2-40B4-BE49-F238E27FC236}">
                <a16:creationId xmlns:a16="http://schemas.microsoft.com/office/drawing/2014/main" id="{36B3D20D-5140-421C-A38D-FE96B0FBAD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7" r="6137" b="6973"/>
          <a:stretch/>
        </p:blipFill>
        <p:spPr bwMode="auto">
          <a:xfrm>
            <a:off x="1028941" y="412366"/>
            <a:ext cx="2024111" cy="1164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Việt Nam Cờ Đất - Miễn Phí vector hình ảnh trên Pixabay">
            <a:extLst>
              <a:ext uri="{FF2B5EF4-FFF2-40B4-BE49-F238E27FC236}">
                <a16:creationId xmlns:a16="http://schemas.microsoft.com/office/drawing/2014/main" id="{E9C0801D-F1E1-43E8-9C78-181AC25E10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7524" y="326323"/>
            <a:ext cx="2024111" cy="1247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382590BF-EA89-4FED-A690-17ABC1C41F79}"/>
              </a:ext>
            </a:extLst>
          </p:cNvPr>
          <p:cNvSpPr/>
          <p:nvPr/>
        </p:nvSpPr>
        <p:spPr>
          <a:xfrm>
            <a:off x="6759276" y="5679870"/>
            <a:ext cx="5020129" cy="6377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28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Bùi</a:t>
            </a:r>
            <a:r>
              <a:rPr lang="en-US" sz="2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Thị</a:t>
            </a:r>
            <a:r>
              <a:rPr lang="en-US" sz="2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Thanh </a:t>
            </a:r>
            <a:r>
              <a:rPr lang="en-US" sz="28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Trúc</a:t>
            </a:r>
            <a:endParaRPr lang="en-US" sz="28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A97E628-B9B3-4FB7-A195-C7E3507CB94B}"/>
              </a:ext>
            </a:extLst>
          </p:cNvPr>
          <p:cNvSpPr/>
          <p:nvPr/>
        </p:nvSpPr>
        <p:spPr>
          <a:xfrm>
            <a:off x="3206217" y="1733530"/>
            <a:ext cx="8417071" cy="12971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4400">
                <a:solidFill>
                  <a:schemeClr val="tx1"/>
                </a:solidFill>
                <a:latin typeface="Arial" panose="020B0604020202020204" pitchFamily="34" charset="0"/>
                <a:ea typeface="游明朝" panose="02020400000000000000" pitchFamily="18" charset="-128"/>
                <a:cs typeface="Arial" panose="020B0604020202020204" pitchFamily="34" charset="0"/>
              </a:rPr>
              <a:t>第</a:t>
            </a:r>
            <a:r>
              <a:rPr lang="en-US" altLang="ja-JP" sz="4400" dirty="0">
                <a:solidFill>
                  <a:schemeClr val="tx1"/>
                </a:solidFill>
                <a:latin typeface="Arial" panose="020B0604020202020204" pitchFamily="34" charset="0"/>
                <a:ea typeface="游明朝" panose="02020400000000000000" pitchFamily="18" charset="-128"/>
                <a:cs typeface="Arial" panose="020B0604020202020204" pitchFamily="34" charset="0"/>
              </a:rPr>
              <a:t>4</a:t>
            </a:r>
            <a:r>
              <a:rPr lang="ja-JP" altLang="en-US" sz="4400">
                <a:solidFill>
                  <a:schemeClr val="tx1"/>
                </a:solidFill>
                <a:latin typeface="Arial" panose="020B0604020202020204" pitchFamily="34" charset="0"/>
                <a:ea typeface="游明朝" panose="02020400000000000000" pitchFamily="18" charset="-128"/>
                <a:cs typeface="Arial" panose="020B0604020202020204" pitchFamily="34" charset="0"/>
              </a:rPr>
              <a:t>課</a:t>
            </a:r>
            <a:endParaRPr lang="en-US" sz="4400" dirty="0">
              <a:solidFill>
                <a:schemeClr val="tx1"/>
              </a:solidFill>
              <a:latin typeface="Arial" panose="020B0604020202020204" pitchFamily="34" charset="0"/>
              <a:ea typeface="游明朝" panose="02020400000000000000" pitchFamily="18" charset="-128"/>
              <a:cs typeface="Arial" panose="020B0604020202020204" pitchFamily="34" charset="0"/>
            </a:endParaRPr>
          </a:p>
          <a:p>
            <a:pPr algn="ctr"/>
            <a:r>
              <a:rPr lang="ja-JP" altLang="en-US" sz="4400" b="1" cap="none" spc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游明朝" panose="02020400000000000000" pitchFamily="18" charset="-128"/>
                <a:ea typeface="游明朝" panose="02020400000000000000" pitchFamily="18" charset="-128"/>
              </a:rPr>
              <a:t>旅行に行こう</a:t>
            </a:r>
            <a:endParaRPr lang="en-US" sz="4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rgbClr val="FF0000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游明朝" panose="02020400000000000000" pitchFamily="18" charset="-128"/>
              <a:ea typeface="游明朝" panose="02020400000000000000" pitchFamily="18" charset="-128"/>
            </a:endParaRPr>
          </a:p>
        </p:txBody>
      </p:sp>
      <p:pic>
        <p:nvPicPr>
          <p:cNvPr id="26" name="Picture 8" descr="Home Page - FPTU HCM">
            <a:extLst>
              <a:ext uri="{FF2B5EF4-FFF2-40B4-BE49-F238E27FC236}">
                <a16:creationId xmlns:a16="http://schemas.microsoft.com/office/drawing/2014/main" id="{BAB2A5EC-44C8-4918-99E2-04E7044409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46" b="12960"/>
          <a:stretch/>
        </p:blipFill>
        <p:spPr bwMode="auto">
          <a:xfrm>
            <a:off x="3046341" y="388786"/>
            <a:ext cx="5511659" cy="1164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BAAF439-1988-7140-A9ED-EEE9792F29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2594" y="3076494"/>
            <a:ext cx="6346682" cy="181177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5870C09-2C7B-B44F-AAF9-49FA92698A1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2594" y="4888267"/>
            <a:ext cx="6346682" cy="142934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F088E9A-7964-F948-AF83-5C502D482BD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59276" y="3057795"/>
            <a:ext cx="5020129" cy="2601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641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161CCEE-CA9F-41B7-8815-AB0C26397F05}"/>
              </a:ext>
            </a:extLst>
          </p:cNvPr>
          <p:cNvSpPr/>
          <p:nvPr/>
        </p:nvSpPr>
        <p:spPr>
          <a:xfrm>
            <a:off x="146209" y="160463"/>
            <a:ext cx="204911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30" name="Picture 6" descr="โยชิฮิเดะ ซูงะ&amp;quot; เตรียมประกาศลงชิงชัยหัวหน้าพรรคแอลดีพี - The Journalist Club">
            <a:extLst>
              <a:ext uri="{FF2B5EF4-FFF2-40B4-BE49-F238E27FC236}">
                <a16:creationId xmlns:a16="http://schemas.microsoft.com/office/drawing/2014/main" id="{6D862F2D-192D-4805-BF64-4C075B9762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7" r="6137" b="6973"/>
          <a:stretch/>
        </p:blipFill>
        <p:spPr bwMode="auto">
          <a:xfrm>
            <a:off x="1209759" y="234042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Việt Nam Cờ Đất - Miễn Phí vector hình ảnh trên Pixabay">
            <a:extLst>
              <a:ext uri="{FF2B5EF4-FFF2-40B4-BE49-F238E27FC236}">
                <a16:creationId xmlns:a16="http://schemas.microsoft.com/office/drawing/2014/main" id="{F66C044D-8CAA-444C-A5A9-8DDAABADA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206" y="234043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ome Page - FPTU HCM">
            <a:extLst>
              <a:ext uri="{FF2B5EF4-FFF2-40B4-BE49-F238E27FC236}">
                <a16:creationId xmlns:a16="http://schemas.microsoft.com/office/drawing/2014/main" id="{C9F2F57B-C2CE-4B69-864D-C7ABE07A3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191" y="831315"/>
            <a:ext cx="1971135" cy="58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bstract image">
            <a:extLst>
              <a:ext uri="{FF2B5EF4-FFF2-40B4-BE49-F238E27FC236}">
                <a16:creationId xmlns:a16="http://schemas.microsoft.com/office/drawing/2014/main" id="{8D1D78AB-3A4B-4684-BCF3-6BE49E5C84D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613"/>
          <a:stretch/>
        </p:blipFill>
        <p:spPr>
          <a:xfrm>
            <a:off x="146209" y="1486421"/>
            <a:ext cx="2049117" cy="12043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7C2B642-C5A2-47FA-AC4E-41D0A8FB6152}"/>
              </a:ext>
            </a:extLst>
          </p:cNvPr>
          <p:cNvSpPr/>
          <p:nvPr/>
        </p:nvSpPr>
        <p:spPr>
          <a:xfrm>
            <a:off x="2304554" y="160463"/>
            <a:ext cx="974123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6000" b="1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Yu Mincho" panose="02020400000000000000" pitchFamily="18" charset="-128"/>
                <a:ea typeface="Yu Mincho" panose="02020400000000000000" pitchFamily="18" charset="-128"/>
              </a:rPr>
              <a:t>言ってみよう　</a:t>
            </a:r>
            <a:r>
              <a:rPr lang="en-US" altLang="ja-JP" sz="6000" b="1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Yu Mincho" panose="02020400000000000000" pitchFamily="18" charset="-128"/>
                <a:ea typeface="Yu Mincho" panose="02020400000000000000" pitchFamily="18" charset="-128"/>
              </a:rPr>
              <a:t>(</a:t>
            </a:r>
            <a:r>
              <a:rPr lang="ja-JP" altLang="en-US" sz="6000" b="1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Yu Mincho" panose="02020400000000000000" pitchFamily="18" charset="-128"/>
                <a:ea typeface="Yu Mincho" panose="02020400000000000000" pitchFamily="18" charset="-128"/>
              </a:rPr>
              <a:t>別冊</a:t>
            </a:r>
            <a:r>
              <a:rPr lang="en-US" altLang="ja-JP" sz="6000" b="1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Yu Mincho" panose="02020400000000000000" pitchFamily="18" charset="-128"/>
                <a:ea typeface="Yu Mincho" panose="02020400000000000000" pitchFamily="18" charset="-128"/>
              </a:rPr>
              <a:t>)</a:t>
            </a:r>
            <a:endParaRPr lang="en-US" sz="6000" b="1" dirty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Yu Mincho" panose="02020400000000000000" pitchFamily="18" charset="-128"/>
              <a:ea typeface="Yu Mincho" panose="02020400000000000000" pitchFamily="18" charset="-128"/>
            </a:endParaRPr>
          </a:p>
        </p:txBody>
      </p:sp>
      <p:pic>
        <p:nvPicPr>
          <p:cNvPr id="13" name="Picture 12" descr="abstract image">
            <a:extLst>
              <a:ext uri="{FF2B5EF4-FFF2-40B4-BE49-F238E27FC236}">
                <a16:creationId xmlns:a16="http://schemas.microsoft.com/office/drawing/2014/main" id="{35ADFB82-A92E-4A99-934F-41E5899C461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297"/>
          <a:stretch/>
        </p:blipFill>
        <p:spPr>
          <a:xfrm>
            <a:off x="2304555" y="1486420"/>
            <a:ext cx="9741236" cy="12043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DB0A169-AF7B-6944-9534-C2E83C20FA6B}"/>
              </a:ext>
            </a:extLst>
          </p:cNvPr>
          <p:cNvSpPr/>
          <p:nvPr/>
        </p:nvSpPr>
        <p:spPr>
          <a:xfrm>
            <a:off x="862360" y="2343953"/>
            <a:ext cx="8482361" cy="29181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sz="2800" dirty="0">
                <a:latin typeface="Yu Mincho" panose="02020400000000000000" pitchFamily="18" charset="-128"/>
                <a:ea typeface="Yu Mincho" panose="02020400000000000000" pitchFamily="18" charset="-128"/>
                <a:cs typeface="Calibri Light" panose="020F0302020204030204" pitchFamily="34" charset="0"/>
              </a:rPr>
              <a:t>1</a:t>
            </a:r>
            <a:r>
              <a:rPr lang="ja-JP" altLang="en-US" sz="2800">
                <a:latin typeface="Yu Mincho" panose="02020400000000000000" pitchFamily="18" charset="-128"/>
                <a:ea typeface="Yu Mincho" panose="02020400000000000000" pitchFamily="18" charset="-128"/>
                <a:cs typeface="Calibri Light" panose="020F0302020204030204" pitchFamily="34" charset="0"/>
              </a:rPr>
              <a:t>）このツアーは年末、混みます </a:t>
            </a:r>
            <a:endParaRPr lang="en-US" sz="2800" dirty="0">
              <a:latin typeface="Yu Mincho" panose="02020400000000000000" pitchFamily="18" charset="-128"/>
              <a:ea typeface="Yu Mincho" panose="02020400000000000000" pitchFamily="18" charset="-128"/>
              <a:cs typeface="Calibri Light" panose="020F0302020204030204" pitchFamily="34" charset="0"/>
            </a:endParaRP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sz="2800" dirty="0">
                <a:latin typeface="Yu Mincho" panose="02020400000000000000" pitchFamily="18" charset="-128"/>
                <a:ea typeface="Yu Mincho" panose="02020400000000000000" pitchFamily="18" charset="-128"/>
                <a:cs typeface="Calibri Light" panose="020F0302020204030204" pitchFamily="34" charset="0"/>
                <a:sym typeface="Wingdings" pitchFamily="2" charset="2"/>
              </a:rPr>
              <a:t></a:t>
            </a:r>
            <a:r>
              <a:rPr lang="en-US" sz="2800" dirty="0">
                <a:latin typeface="Yu Mincho" panose="02020400000000000000" pitchFamily="18" charset="-128"/>
                <a:ea typeface="Yu Mincho" panose="02020400000000000000" pitchFamily="18" charset="-128"/>
                <a:cs typeface="Calibri Light" panose="020F0302020204030204" pitchFamily="34" charset="0"/>
              </a:rPr>
              <a:t> </a:t>
            </a:r>
            <a:r>
              <a:rPr lang="ja-JP" altLang="en-US" sz="2800">
                <a:latin typeface="Yu Mincho" panose="02020400000000000000" pitchFamily="18" charset="-128"/>
                <a:ea typeface="Yu Mincho" panose="02020400000000000000" pitchFamily="18" charset="-128"/>
                <a:cs typeface="Calibri Light" panose="020F0302020204030204" pitchFamily="34" charset="0"/>
              </a:rPr>
              <a:t>このツアーは年末、混みそうです。</a:t>
            </a:r>
            <a:endParaRPr lang="en-US" sz="2800" dirty="0">
              <a:latin typeface="Yu Mincho" panose="02020400000000000000" pitchFamily="18" charset="-128"/>
              <a:ea typeface="Yu Mincho" panose="02020400000000000000" pitchFamily="18" charset="-128"/>
              <a:cs typeface="Calibri Light" panose="020F0302020204030204" pitchFamily="34" charset="0"/>
            </a:endParaRP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sz="2800" dirty="0">
                <a:latin typeface="Yu Mincho" panose="02020400000000000000" pitchFamily="18" charset="-128"/>
                <a:ea typeface="Yu Mincho" panose="02020400000000000000" pitchFamily="18" charset="-128"/>
                <a:cs typeface="Calibri Light" panose="020F0302020204030204" pitchFamily="34" charset="0"/>
              </a:rPr>
              <a:t>2</a:t>
            </a:r>
            <a:r>
              <a:rPr lang="ja-JP" altLang="en-US" sz="2800">
                <a:latin typeface="Yu Mincho" panose="02020400000000000000" pitchFamily="18" charset="-128"/>
                <a:ea typeface="Yu Mincho" panose="02020400000000000000" pitchFamily="18" charset="-128"/>
                <a:cs typeface="Calibri Light" panose="020F0302020204030204" pitchFamily="34" charset="0"/>
              </a:rPr>
              <a:t>）雨が降りません </a:t>
            </a:r>
            <a:endParaRPr lang="en-US" sz="2800" dirty="0">
              <a:latin typeface="Yu Mincho" panose="02020400000000000000" pitchFamily="18" charset="-128"/>
              <a:ea typeface="Yu Mincho" panose="02020400000000000000" pitchFamily="18" charset="-128"/>
              <a:cs typeface="Calibri Light" panose="020F0302020204030204" pitchFamily="34" charset="0"/>
            </a:endParaRP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sz="2800" dirty="0">
                <a:latin typeface="Yu Mincho" panose="02020400000000000000" pitchFamily="18" charset="-128"/>
                <a:ea typeface="Yu Mincho" panose="02020400000000000000" pitchFamily="18" charset="-128"/>
                <a:cs typeface="Calibri Light" panose="020F0302020204030204" pitchFamily="34" charset="0"/>
                <a:sym typeface="Wingdings" pitchFamily="2" charset="2"/>
              </a:rPr>
              <a:t></a:t>
            </a:r>
            <a:r>
              <a:rPr lang="en-US" sz="2800" dirty="0">
                <a:latin typeface="Yu Mincho" panose="02020400000000000000" pitchFamily="18" charset="-128"/>
                <a:ea typeface="Yu Mincho" panose="02020400000000000000" pitchFamily="18" charset="-128"/>
                <a:cs typeface="Calibri Light" panose="020F0302020204030204" pitchFamily="34" charset="0"/>
              </a:rPr>
              <a:t> </a:t>
            </a:r>
            <a:r>
              <a:rPr lang="ja-JP" altLang="en-US" sz="2800">
                <a:latin typeface="Yu Mincho" panose="02020400000000000000" pitchFamily="18" charset="-128"/>
                <a:ea typeface="Yu Mincho" panose="02020400000000000000" pitchFamily="18" charset="-128"/>
                <a:cs typeface="Calibri Light" panose="020F0302020204030204" pitchFamily="34" charset="0"/>
              </a:rPr>
              <a:t>雨が降りそうにありません。</a:t>
            </a:r>
            <a:endParaRPr lang="en-US" sz="2800" dirty="0">
              <a:latin typeface="Yu Mincho" panose="02020400000000000000" pitchFamily="18" charset="-128"/>
              <a:ea typeface="Yu Mincho" panose="02020400000000000000" pitchFamily="18" charset="-128"/>
              <a:cs typeface="Calibri Light" panose="020F030202020403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5A497A6-747B-B24F-9E07-4088C1314A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10907" y="4234155"/>
            <a:ext cx="2609386" cy="2274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7551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161CCEE-CA9F-41B7-8815-AB0C26397F05}"/>
              </a:ext>
            </a:extLst>
          </p:cNvPr>
          <p:cNvSpPr/>
          <p:nvPr/>
        </p:nvSpPr>
        <p:spPr>
          <a:xfrm>
            <a:off x="146209" y="160463"/>
            <a:ext cx="204911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30" name="Picture 6" descr="โยชิฮิเดะ ซูงะ&amp;quot; เตรียมประกาศลงชิงชัยหัวหน้าพรรคแอลดีพี - The Journalist Club">
            <a:extLst>
              <a:ext uri="{FF2B5EF4-FFF2-40B4-BE49-F238E27FC236}">
                <a16:creationId xmlns:a16="http://schemas.microsoft.com/office/drawing/2014/main" id="{6D862F2D-192D-4805-BF64-4C075B9762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7" r="6137" b="6973"/>
          <a:stretch/>
        </p:blipFill>
        <p:spPr bwMode="auto">
          <a:xfrm>
            <a:off x="1209759" y="234042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Việt Nam Cờ Đất - Miễn Phí vector hình ảnh trên Pixabay">
            <a:extLst>
              <a:ext uri="{FF2B5EF4-FFF2-40B4-BE49-F238E27FC236}">
                <a16:creationId xmlns:a16="http://schemas.microsoft.com/office/drawing/2014/main" id="{F66C044D-8CAA-444C-A5A9-8DDAABADA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206" y="234043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ome Page - FPTU HCM">
            <a:extLst>
              <a:ext uri="{FF2B5EF4-FFF2-40B4-BE49-F238E27FC236}">
                <a16:creationId xmlns:a16="http://schemas.microsoft.com/office/drawing/2014/main" id="{C9F2F57B-C2CE-4B69-864D-C7ABE07A3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191" y="831315"/>
            <a:ext cx="1971135" cy="58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bstract image">
            <a:extLst>
              <a:ext uri="{FF2B5EF4-FFF2-40B4-BE49-F238E27FC236}">
                <a16:creationId xmlns:a16="http://schemas.microsoft.com/office/drawing/2014/main" id="{8D1D78AB-3A4B-4684-BCF3-6BE49E5C84D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613"/>
          <a:stretch/>
        </p:blipFill>
        <p:spPr>
          <a:xfrm>
            <a:off x="146209" y="1486421"/>
            <a:ext cx="2049117" cy="12043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7C2B642-C5A2-47FA-AC4E-41D0A8FB6152}"/>
              </a:ext>
            </a:extLst>
          </p:cNvPr>
          <p:cNvSpPr/>
          <p:nvPr/>
        </p:nvSpPr>
        <p:spPr>
          <a:xfrm>
            <a:off x="2304554" y="160463"/>
            <a:ext cx="974123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6000" b="1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Yu Mincho" panose="02020400000000000000" pitchFamily="18" charset="-128"/>
                <a:ea typeface="Yu Mincho" panose="02020400000000000000" pitchFamily="18" charset="-128"/>
              </a:rPr>
              <a:t>言ってみよう　</a:t>
            </a:r>
            <a:r>
              <a:rPr lang="en-US" altLang="ja-JP" sz="6000" b="1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Yu Mincho" panose="02020400000000000000" pitchFamily="18" charset="-128"/>
                <a:ea typeface="Yu Mincho" panose="02020400000000000000" pitchFamily="18" charset="-128"/>
              </a:rPr>
              <a:t>(</a:t>
            </a:r>
            <a:r>
              <a:rPr lang="ja-JP" altLang="en-US" sz="6000" b="1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Yu Mincho" panose="02020400000000000000" pitchFamily="18" charset="-128"/>
                <a:ea typeface="Yu Mincho" panose="02020400000000000000" pitchFamily="18" charset="-128"/>
              </a:rPr>
              <a:t>別冊</a:t>
            </a:r>
            <a:r>
              <a:rPr lang="en-US" altLang="ja-JP" sz="6000" b="1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Yu Mincho" panose="02020400000000000000" pitchFamily="18" charset="-128"/>
                <a:ea typeface="Yu Mincho" panose="02020400000000000000" pitchFamily="18" charset="-128"/>
              </a:rPr>
              <a:t>)</a:t>
            </a:r>
            <a:endParaRPr lang="en-US" sz="6000" b="1" dirty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Yu Mincho" panose="02020400000000000000" pitchFamily="18" charset="-128"/>
              <a:ea typeface="Yu Mincho" panose="02020400000000000000" pitchFamily="18" charset="-128"/>
            </a:endParaRPr>
          </a:p>
        </p:txBody>
      </p:sp>
      <p:pic>
        <p:nvPicPr>
          <p:cNvPr id="13" name="Picture 12" descr="abstract image">
            <a:extLst>
              <a:ext uri="{FF2B5EF4-FFF2-40B4-BE49-F238E27FC236}">
                <a16:creationId xmlns:a16="http://schemas.microsoft.com/office/drawing/2014/main" id="{35ADFB82-A92E-4A99-934F-41E5899C461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297"/>
          <a:stretch/>
        </p:blipFill>
        <p:spPr>
          <a:xfrm>
            <a:off x="2304555" y="1486420"/>
            <a:ext cx="9741236" cy="12043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5D9A7AF-DC65-4941-BF2E-1527AADB782A}"/>
              </a:ext>
            </a:extLst>
          </p:cNvPr>
          <p:cNvSpPr/>
          <p:nvPr/>
        </p:nvSpPr>
        <p:spPr>
          <a:xfrm>
            <a:off x="890633" y="2377405"/>
            <a:ext cx="6096000" cy="291163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ja-JP" altLang="en-US" sz="2800">
                <a:latin typeface="Yu Mincho" panose="02020400000000000000" pitchFamily="18" charset="-128"/>
                <a:ea typeface="Yu Mincho" panose="02020400000000000000" pitchFamily="18" charset="-128"/>
                <a:cs typeface="Calibri Light" panose="020F0302020204030204" pitchFamily="34" charset="0"/>
              </a:rPr>
              <a:t>① 約束の時間に遅れます　</a:t>
            </a:r>
            <a:r>
              <a:rPr lang="en-US" sz="2800" dirty="0">
                <a:latin typeface="Yu Mincho" panose="02020400000000000000" pitchFamily="18" charset="-128"/>
                <a:ea typeface="Yu Mincho" panose="02020400000000000000" pitchFamily="18" charset="-128"/>
                <a:cs typeface="Calibri Light" panose="020F0302020204030204" pitchFamily="34" charset="0"/>
                <a:sym typeface="Wingdings" pitchFamily="2" charset="2"/>
              </a:rPr>
              <a:t></a:t>
            </a:r>
            <a:endParaRPr lang="en-US" sz="2800" dirty="0">
              <a:latin typeface="Yu Mincho" panose="02020400000000000000" pitchFamily="18" charset="-128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ja-JP" altLang="en-US" sz="2800">
                <a:latin typeface="Yu Mincho" panose="02020400000000000000" pitchFamily="18" charset="-128"/>
                <a:ea typeface="Yu Mincho" panose="02020400000000000000" pitchFamily="18" charset="-128"/>
                <a:cs typeface="Calibri Light" panose="020F0302020204030204" pitchFamily="34" charset="0"/>
              </a:rPr>
              <a:t>② 旅行中、暑くなります　</a:t>
            </a:r>
            <a:r>
              <a:rPr lang="en-US" sz="2800" dirty="0">
                <a:latin typeface="Yu Mincho" panose="02020400000000000000" pitchFamily="18" charset="-128"/>
                <a:ea typeface="Yu Mincho" panose="02020400000000000000" pitchFamily="18" charset="-128"/>
                <a:cs typeface="Calibri Light" panose="020F0302020204030204" pitchFamily="34" charset="0"/>
                <a:sym typeface="Wingdings" pitchFamily="2" charset="2"/>
              </a:rPr>
              <a:t></a:t>
            </a:r>
            <a:endParaRPr lang="en-US" sz="2800" dirty="0">
              <a:latin typeface="Yu Mincho" panose="02020400000000000000" pitchFamily="18" charset="-128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ja-JP" altLang="en-US" sz="2800">
                <a:latin typeface="Yu Mincho" panose="02020400000000000000" pitchFamily="18" charset="-128"/>
                <a:ea typeface="Yu Mincho" panose="02020400000000000000" pitchFamily="18" charset="-128"/>
                <a:cs typeface="Calibri Light" panose="020F0302020204030204" pitchFamily="34" charset="0"/>
              </a:rPr>
              <a:t>③ 道が複雑で間違えます　</a:t>
            </a:r>
            <a:r>
              <a:rPr lang="en-US" sz="2800" dirty="0">
                <a:latin typeface="Yu Mincho" panose="02020400000000000000" pitchFamily="18" charset="-128"/>
                <a:ea typeface="Yu Mincho" panose="02020400000000000000" pitchFamily="18" charset="-128"/>
                <a:cs typeface="Calibri Light" panose="020F0302020204030204" pitchFamily="34" charset="0"/>
                <a:sym typeface="Wingdings" pitchFamily="2" charset="2"/>
              </a:rPr>
              <a:t></a:t>
            </a:r>
            <a:endParaRPr lang="en-US" sz="2800" dirty="0">
              <a:latin typeface="Yu Mincho" panose="02020400000000000000" pitchFamily="18" charset="-128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ja-JP" altLang="en-US" sz="2800">
                <a:latin typeface="Yu Mincho" panose="02020400000000000000" pitchFamily="18" charset="-128"/>
                <a:ea typeface="Yu Mincho" panose="02020400000000000000" pitchFamily="18" charset="-128"/>
                <a:cs typeface="Calibri Light" panose="020F0302020204030204" pitchFamily="34" charset="0"/>
              </a:rPr>
              <a:t>④</a:t>
            </a:r>
            <a:r>
              <a:rPr lang="en-US" sz="2800" dirty="0">
                <a:latin typeface="Yu Mincho" panose="02020400000000000000" pitchFamily="18" charset="-128"/>
                <a:ea typeface="Yu Mincho" panose="02020400000000000000" pitchFamily="18" charset="-128"/>
                <a:cs typeface="Calibri Light" panose="020F0302020204030204" pitchFamily="34" charset="0"/>
              </a:rPr>
              <a:t> 1</a:t>
            </a:r>
            <a:r>
              <a:rPr lang="ja-JP" altLang="en-US" sz="2800">
                <a:latin typeface="Yu Mincho" panose="02020400000000000000" pitchFamily="18" charset="-128"/>
                <a:ea typeface="Yu Mincho" panose="02020400000000000000" pitchFamily="18" charset="-128"/>
                <a:cs typeface="Calibri Light" panose="020F0302020204030204" pitchFamily="34" charset="0"/>
              </a:rPr>
              <a:t>週間くらい休みが取れます　</a:t>
            </a:r>
            <a:r>
              <a:rPr lang="en-US" sz="2800" dirty="0">
                <a:latin typeface="Yu Mincho" panose="02020400000000000000" pitchFamily="18" charset="-128"/>
                <a:ea typeface="Yu Mincho" panose="02020400000000000000" pitchFamily="18" charset="-128"/>
                <a:cs typeface="Calibri Light" panose="020F0302020204030204" pitchFamily="34" charset="0"/>
                <a:sym typeface="Wingdings" pitchFamily="2" charset="2"/>
              </a:rPr>
              <a:t></a:t>
            </a:r>
            <a:endParaRPr lang="en-US" sz="2800" dirty="0">
              <a:effectLst/>
              <a:latin typeface="Yu Mincho" panose="02020400000000000000" pitchFamily="18" charset="-128"/>
              <a:ea typeface="Yu Mincho" panose="02020400000000000000" pitchFamily="18" charset="-128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5448ECB-1EC5-BF4C-89B7-1B11A3DB4F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10907" y="4103649"/>
            <a:ext cx="2609386" cy="2274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6117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161CCEE-CA9F-41B7-8815-AB0C26397F05}"/>
              </a:ext>
            </a:extLst>
          </p:cNvPr>
          <p:cNvSpPr/>
          <p:nvPr/>
        </p:nvSpPr>
        <p:spPr>
          <a:xfrm>
            <a:off x="146209" y="160463"/>
            <a:ext cx="204911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30" name="Picture 6" descr="โยชิฮิเดะ ซูงะ&amp;quot; เตรียมประกาศลงชิงชัยหัวหน้าพรรคแอลดีพี - The Journalist Club">
            <a:extLst>
              <a:ext uri="{FF2B5EF4-FFF2-40B4-BE49-F238E27FC236}">
                <a16:creationId xmlns:a16="http://schemas.microsoft.com/office/drawing/2014/main" id="{6D862F2D-192D-4805-BF64-4C075B9762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7" r="6137" b="6973"/>
          <a:stretch/>
        </p:blipFill>
        <p:spPr bwMode="auto">
          <a:xfrm>
            <a:off x="1209759" y="234042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Việt Nam Cờ Đất - Miễn Phí vector hình ảnh trên Pixabay">
            <a:extLst>
              <a:ext uri="{FF2B5EF4-FFF2-40B4-BE49-F238E27FC236}">
                <a16:creationId xmlns:a16="http://schemas.microsoft.com/office/drawing/2014/main" id="{F66C044D-8CAA-444C-A5A9-8DDAABADA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206" y="234043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ome Page - FPTU HCM">
            <a:extLst>
              <a:ext uri="{FF2B5EF4-FFF2-40B4-BE49-F238E27FC236}">
                <a16:creationId xmlns:a16="http://schemas.microsoft.com/office/drawing/2014/main" id="{C9F2F57B-C2CE-4B69-864D-C7ABE07A3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191" y="831315"/>
            <a:ext cx="1971135" cy="58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bstract image">
            <a:extLst>
              <a:ext uri="{FF2B5EF4-FFF2-40B4-BE49-F238E27FC236}">
                <a16:creationId xmlns:a16="http://schemas.microsoft.com/office/drawing/2014/main" id="{8D1D78AB-3A4B-4684-BCF3-6BE49E5C84D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613"/>
          <a:stretch/>
        </p:blipFill>
        <p:spPr>
          <a:xfrm>
            <a:off x="146209" y="1486421"/>
            <a:ext cx="2049117" cy="12043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7C2B642-C5A2-47FA-AC4E-41D0A8FB6152}"/>
              </a:ext>
            </a:extLst>
          </p:cNvPr>
          <p:cNvSpPr/>
          <p:nvPr/>
        </p:nvSpPr>
        <p:spPr>
          <a:xfrm>
            <a:off x="2304555" y="160463"/>
            <a:ext cx="974123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6000" b="1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Yu Mincho" panose="02020400000000000000" pitchFamily="18" charset="-128"/>
                <a:ea typeface="Yu Mincho" panose="02020400000000000000" pitchFamily="18" charset="-128"/>
              </a:rPr>
              <a:t>言ってみよう　</a:t>
            </a:r>
            <a:r>
              <a:rPr lang="en-US" altLang="ja-JP" sz="6000" b="1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Yu Mincho" panose="02020400000000000000" pitchFamily="18" charset="-128"/>
                <a:ea typeface="Yu Mincho" panose="02020400000000000000" pitchFamily="18" charset="-128"/>
              </a:rPr>
              <a:t>(</a:t>
            </a:r>
            <a:r>
              <a:rPr lang="ja-JP" altLang="en-US" sz="6000" b="1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Yu Mincho" panose="02020400000000000000" pitchFamily="18" charset="-128"/>
                <a:ea typeface="Yu Mincho" panose="02020400000000000000" pitchFamily="18" charset="-128"/>
              </a:rPr>
              <a:t>別冊</a:t>
            </a:r>
            <a:r>
              <a:rPr lang="en-US" altLang="ja-JP" sz="6000" b="1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Yu Mincho" panose="02020400000000000000" pitchFamily="18" charset="-128"/>
                <a:ea typeface="Yu Mincho" panose="02020400000000000000" pitchFamily="18" charset="-128"/>
              </a:rPr>
              <a:t>)</a:t>
            </a:r>
            <a:endParaRPr lang="en-US" sz="6000" b="1" dirty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Yu Mincho" panose="02020400000000000000" pitchFamily="18" charset="-128"/>
              <a:ea typeface="Yu Mincho" panose="02020400000000000000" pitchFamily="18" charset="-128"/>
            </a:endParaRPr>
          </a:p>
        </p:txBody>
      </p:sp>
      <p:pic>
        <p:nvPicPr>
          <p:cNvPr id="13" name="Picture 12" descr="abstract image">
            <a:extLst>
              <a:ext uri="{FF2B5EF4-FFF2-40B4-BE49-F238E27FC236}">
                <a16:creationId xmlns:a16="http://schemas.microsoft.com/office/drawing/2014/main" id="{35ADFB82-A92E-4A99-934F-41E5899C461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297"/>
          <a:stretch/>
        </p:blipFill>
        <p:spPr>
          <a:xfrm>
            <a:off x="2304555" y="1486420"/>
            <a:ext cx="9741236" cy="12043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2D26580-8589-1F44-818B-C8C396DBE930}"/>
              </a:ext>
            </a:extLst>
          </p:cNvPr>
          <p:cNvSpPr/>
          <p:nvPr/>
        </p:nvSpPr>
        <p:spPr>
          <a:xfrm>
            <a:off x="795452" y="2239158"/>
            <a:ext cx="9920870" cy="29181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ja-JP" altLang="en-US" sz="2800">
                <a:latin typeface="Yu Mincho" panose="02020400000000000000" pitchFamily="18" charset="-128"/>
                <a:ea typeface="Yu Mincho" panose="02020400000000000000" pitchFamily="18" charset="-128"/>
                <a:cs typeface="Calibri Light" panose="020F0302020204030204" pitchFamily="34" charset="0"/>
              </a:rPr>
              <a:t>⑤ このコンサートは人気があるので、席がなくなります　</a:t>
            </a:r>
            <a:r>
              <a:rPr lang="en-US" sz="2800" dirty="0">
                <a:latin typeface="Yu Mincho" panose="02020400000000000000" pitchFamily="18" charset="-128"/>
                <a:ea typeface="Yu Mincho" panose="02020400000000000000" pitchFamily="18" charset="-128"/>
                <a:cs typeface="Calibri Light" panose="020F0302020204030204" pitchFamily="34" charset="0"/>
                <a:sym typeface="Wingdings" pitchFamily="2" charset="2"/>
              </a:rPr>
              <a:t></a:t>
            </a:r>
            <a:endParaRPr lang="en-US" sz="2800" dirty="0">
              <a:latin typeface="Yu Mincho" panose="02020400000000000000" pitchFamily="18" charset="-128"/>
              <a:ea typeface="Yu Mincho" panose="02020400000000000000" pitchFamily="18" charset="-128"/>
              <a:cs typeface="Calibri Light" panose="020F0302020204030204" pitchFamily="34" charset="0"/>
            </a:endParaRP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ja-JP" altLang="en-US" sz="2800">
                <a:latin typeface="Yu Mincho" panose="02020400000000000000" pitchFamily="18" charset="-128"/>
                <a:ea typeface="Yu Mincho" panose="02020400000000000000" pitchFamily="18" charset="-128"/>
                <a:cs typeface="Calibri Light" panose="020F0302020204030204" pitchFamily="34" charset="0"/>
              </a:rPr>
              <a:t>⑥ 雪が少なくて、スキーができません　</a:t>
            </a:r>
            <a:r>
              <a:rPr lang="en-US" sz="2800" dirty="0">
                <a:latin typeface="Yu Mincho" panose="02020400000000000000" pitchFamily="18" charset="-128"/>
                <a:ea typeface="Yu Mincho" panose="02020400000000000000" pitchFamily="18" charset="-128"/>
                <a:cs typeface="Calibri Light" panose="020F0302020204030204" pitchFamily="34" charset="0"/>
                <a:sym typeface="Wingdings" pitchFamily="2" charset="2"/>
              </a:rPr>
              <a:t></a:t>
            </a:r>
            <a:endParaRPr lang="en-US" sz="2800" dirty="0">
              <a:latin typeface="Yu Mincho" panose="02020400000000000000" pitchFamily="18" charset="-128"/>
              <a:ea typeface="Yu Mincho" panose="02020400000000000000" pitchFamily="18" charset="-128"/>
              <a:cs typeface="Calibri Light" panose="020F0302020204030204" pitchFamily="34" charset="0"/>
            </a:endParaRP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ja-JP" altLang="en-US" sz="2800">
                <a:latin typeface="Yu Mincho" panose="02020400000000000000" pitchFamily="18" charset="-128"/>
                <a:ea typeface="Yu Mincho" panose="02020400000000000000" pitchFamily="18" charset="-128"/>
                <a:cs typeface="Calibri Light" panose="020F0302020204030204" pitchFamily="34" charset="0"/>
              </a:rPr>
              <a:t>⑦ 雨が止みません　</a:t>
            </a:r>
            <a:r>
              <a:rPr lang="en-US" sz="2800" dirty="0">
                <a:latin typeface="Yu Mincho" panose="02020400000000000000" pitchFamily="18" charset="-128"/>
                <a:ea typeface="Yu Mincho" panose="02020400000000000000" pitchFamily="18" charset="-128"/>
                <a:cs typeface="Calibri Light" panose="020F0302020204030204" pitchFamily="34" charset="0"/>
                <a:sym typeface="Wingdings" pitchFamily="2" charset="2"/>
              </a:rPr>
              <a:t></a:t>
            </a:r>
            <a:endParaRPr lang="en-US" sz="2800" dirty="0">
              <a:latin typeface="Yu Mincho" panose="02020400000000000000" pitchFamily="18" charset="-128"/>
              <a:ea typeface="Yu Mincho" panose="02020400000000000000" pitchFamily="18" charset="-128"/>
              <a:cs typeface="Calibri Light" panose="020F0302020204030204" pitchFamily="34" charset="0"/>
            </a:endParaRP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ja-JP" altLang="en-US" sz="2800">
                <a:latin typeface="Yu Mincho" panose="02020400000000000000" pitchFamily="18" charset="-128"/>
                <a:ea typeface="Yu Mincho" panose="02020400000000000000" pitchFamily="18" charset="-128"/>
                <a:cs typeface="Calibri Light" panose="020F0302020204030204" pitchFamily="34" charset="0"/>
              </a:rPr>
              <a:t>⑧ 道が混んでいて、タクシーが来ません　</a:t>
            </a:r>
            <a:r>
              <a:rPr lang="en-US" sz="2800" dirty="0">
                <a:latin typeface="Yu Mincho" panose="02020400000000000000" pitchFamily="18" charset="-128"/>
                <a:ea typeface="Yu Mincho" panose="02020400000000000000" pitchFamily="18" charset="-128"/>
                <a:cs typeface="Calibri Light" panose="020F0302020204030204" pitchFamily="34" charset="0"/>
                <a:sym typeface="Wingdings" pitchFamily="2" charset="2"/>
              </a:rPr>
              <a:t></a:t>
            </a:r>
            <a:endParaRPr lang="en-US" sz="2800" dirty="0">
              <a:latin typeface="Yu Mincho" panose="02020400000000000000" pitchFamily="18" charset="-128"/>
              <a:ea typeface="Yu Mincho" panose="02020400000000000000" pitchFamily="18" charset="-128"/>
              <a:cs typeface="Calibri Light" panose="020F030202020403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5CA32F2-E819-5946-86B0-3AF207D175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10907" y="4422688"/>
            <a:ext cx="2609386" cy="2274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1309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161CCEE-CA9F-41B7-8815-AB0C26397F05}"/>
              </a:ext>
            </a:extLst>
          </p:cNvPr>
          <p:cNvSpPr/>
          <p:nvPr/>
        </p:nvSpPr>
        <p:spPr>
          <a:xfrm>
            <a:off x="146209" y="160463"/>
            <a:ext cx="204911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30" name="Picture 6" descr="โยชิฮิเดะ ซูงะ&amp;quot; เตรียมประกาศลงชิงชัยหัวหน้าพรรคแอลดีพี - The Journalist Club">
            <a:extLst>
              <a:ext uri="{FF2B5EF4-FFF2-40B4-BE49-F238E27FC236}">
                <a16:creationId xmlns:a16="http://schemas.microsoft.com/office/drawing/2014/main" id="{6D862F2D-192D-4805-BF64-4C075B9762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7" r="6137" b="6973"/>
          <a:stretch/>
        </p:blipFill>
        <p:spPr bwMode="auto">
          <a:xfrm>
            <a:off x="1209759" y="234042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Việt Nam Cờ Đất - Miễn Phí vector hình ảnh trên Pixabay">
            <a:extLst>
              <a:ext uri="{FF2B5EF4-FFF2-40B4-BE49-F238E27FC236}">
                <a16:creationId xmlns:a16="http://schemas.microsoft.com/office/drawing/2014/main" id="{F66C044D-8CAA-444C-A5A9-8DDAABADA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206" y="234043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ome Page - FPTU HCM">
            <a:extLst>
              <a:ext uri="{FF2B5EF4-FFF2-40B4-BE49-F238E27FC236}">
                <a16:creationId xmlns:a16="http://schemas.microsoft.com/office/drawing/2014/main" id="{C9F2F57B-C2CE-4B69-864D-C7ABE07A3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191" y="831315"/>
            <a:ext cx="1971135" cy="58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bstract image">
            <a:extLst>
              <a:ext uri="{FF2B5EF4-FFF2-40B4-BE49-F238E27FC236}">
                <a16:creationId xmlns:a16="http://schemas.microsoft.com/office/drawing/2014/main" id="{8D1D78AB-3A4B-4684-BCF3-6BE49E5C84D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613"/>
          <a:stretch/>
        </p:blipFill>
        <p:spPr>
          <a:xfrm>
            <a:off x="146209" y="1486421"/>
            <a:ext cx="2049117" cy="12043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7C2B642-C5A2-47FA-AC4E-41D0A8FB6152}"/>
              </a:ext>
            </a:extLst>
          </p:cNvPr>
          <p:cNvSpPr/>
          <p:nvPr/>
        </p:nvSpPr>
        <p:spPr>
          <a:xfrm>
            <a:off x="2304554" y="160463"/>
            <a:ext cx="974123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6000" b="1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Yu Mincho" panose="02020400000000000000" pitchFamily="18" charset="-128"/>
                <a:ea typeface="Yu Mincho" panose="02020400000000000000" pitchFamily="18" charset="-128"/>
              </a:rPr>
              <a:t>言ってみよう　</a:t>
            </a:r>
            <a:r>
              <a:rPr lang="en-US" altLang="ja-JP" sz="6000" b="1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Yu Mincho" panose="02020400000000000000" pitchFamily="18" charset="-128"/>
                <a:ea typeface="Yu Mincho" panose="02020400000000000000" pitchFamily="18" charset="-128"/>
              </a:rPr>
              <a:t>(</a:t>
            </a:r>
            <a:r>
              <a:rPr lang="ja-JP" altLang="en-US" sz="6000" b="1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Yu Mincho" panose="02020400000000000000" pitchFamily="18" charset="-128"/>
                <a:ea typeface="Yu Mincho" panose="02020400000000000000" pitchFamily="18" charset="-128"/>
              </a:rPr>
              <a:t>別冊</a:t>
            </a:r>
            <a:r>
              <a:rPr lang="en-US" altLang="ja-JP" sz="6000" b="1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Yu Mincho" panose="02020400000000000000" pitchFamily="18" charset="-128"/>
                <a:ea typeface="Yu Mincho" panose="02020400000000000000" pitchFamily="18" charset="-128"/>
              </a:rPr>
              <a:t>)</a:t>
            </a:r>
            <a:endParaRPr lang="en-US" sz="6000" b="1" dirty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Yu Mincho" panose="02020400000000000000" pitchFamily="18" charset="-128"/>
              <a:ea typeface="Yu Mincho" panose="02020400000000000000" pitchFamily="18" charset="-128"/>
            </a:endParaRPr>
          </a:p>
        </p:txBody>
      </p:sp>
      <p:pic>
        <p:nvPicPr>
          <p:cNvPr id="13" name="Picture 12" descr="abstract image">
            <a:extLst>
              <a:ext uri="{FF2B5EF4-FFF2-40B4-BE49-F238E27FC236}">
                <a16:creationId xmlns:a16="http://schemas.microsoft.com/office/drawing/2014/main" id="{35ADFB82-A92E-4A99-934F-41E5899C461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297"/>
          <a:stretch/>
        </p:blipFill>
        <p:spPr>
          <a:xfrm>
            <a:off x="2304555" y="1486420"/>
            <a:ext cx="9741236" cy="12043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5DD525B-F489-E746-959A-D8A1FD7A7EAE}"/>
              </a:ext>
            </a:extLst>
          </p:cNvPr>
          <p:cNvSpPr/>
          <p:nvPr/>
        </p:nvSpPr>
        <p:spPr>
          <a:xfrm>
            <a:off x="683754" y="2224696"/>
            <a:ext cx="9876451" cy="24086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800" dirty="0">
                <a:latin typeface="Yu Mincho" panose="02020400000000000000" pitchFamily="18" charset="-128"/>
                <a:ea typeface="Yu Mincho" panose="02020400000000000000" pitchFamily="18" charset="-128"/>
                <a:cs typeface="Calibri Light" panose="020F0302020204030204" pitchFamily="34" charset="0"/>
              </a:rPr>
              <a:t>1</a:t>
            </a:r>
            <a:r>
              <a:rPr lang="ja-JP" altLang="en-US" sz="2800">
                <a:latin typeface="Yu Mincho" panose="02020400000000000000" pitchFamily="18" charset="-128"/>
                <a:ea typeface="Yu Mincho" panose="02020400000000000000" pitchFamily="18" charset="-128"/>
                <a:cs typeface="Calibri Light" panose="020F0302020204030204" pitchFamily="34" charset="0"/>
              </a:rPr>
              <a:t>）道末は人が多いです </a:t>
            </a:r>
            <a:endParaRPr lang="en-US" sz="2800" dirty="0">
              <a:latin typeface="Yu Mincho" panose="02020400000000000000" pitchFamily="18" charset="-128"/>
              <a:ea typeface="Yu Mincho" panose="02020400000000000000" pitchFamily="18" charset="-128"/>
              <a:cs typeface="Calibri Light" panose="020F0302020204030204" pitchFamily="34" charset="0"/>
            </a:endParaRP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ja-JP" altLang="en-US">
                <a:latin typeface="Calibri" panose="020F0502020204030204" pitchFamily="34" charset="0"/>
                <a:ea typeface="MS Mincho" panose="02020609040205080304" pitchFamily="49" charset="-128"/>
                <a:cs typeface="Calibri Light" panose="020F0302020204030204" pitchFamily="34" charset="0"/>
              </a:rPr>
              <a:t>　</a:t>
            </a:r>
            <a:r>
              <a:rPr lang="en-US" sz="2800" dirty="0">
                <a:latin typeface="Yu Mincho" panose="02020400000000000000" pitchFamily="18" charset="-128"/>
                <a:ea typeface="Yu Mincho" panose="02020400000000000000" pitchFamily="18" charset="-128"/>
                <a:cs typeface="Calibri Light" panose="020F0302020204030204" pitchFamily="34" charset="0"/>
                <a:sym typeface="Wingdings" pitchFamily="2" charset="2"/>
              </a:rPr>
              <a:t></a:t>
            </a:r>
            <a:r>
              <a:rPr lang="en-US" sz="2800" dirty="0">
                <a:latin typeface="Yu Mincho" panose="02020400000000000000" pitchFamily="18" charset="-128"/>
                <a:ea typeface="Yu Mincho" panose="02020400000000000000" pitchFamily="18" charset="-128"/>
                <a:cs typeface="Calibri Light" panose="020F0302020204030204" pitchFamily="34" charset="0"/>
              </a:rPr>
              <a:t> </a:t>
            </a:r>
            <a:r>
              <a:rPr lang="ja-JP" altLang="en-US" sz="2800">
                <a:latin typeface="Yu Mincho" panose="02020400000000000000" pitchFamily="18" charset="-128"/>
                <a:ea typeface="Yu Mincho" panose="02020400000000000000" pitchFamily="18" charset="-128"/>
                <a:cs typeface="Calibri Light" panose="020F0302020204030204" pitchFamily="34" charset="0"/>
              </a:rPr>
              <a:t>週末は人が多そうです</a:t>
            </a:r>
            <a:endParaRPr lang="en-US" sz="2800" dirty="0">
              <a:latin typeface="Yu Mincho" panose="02020400000000000000" pitchFamily="18" charset="-128"/>
              <a:ea typeface="Yu Mincho" panose="02020400000000000000" pitchFamily="18" charset="-128"/>
              <a:cs typeface="Calibri Light" panose="020F030202020403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800" dirty="0">
                <a:latin typeface="Yu Mincho" panose="02020400000000000000" pitchFamily="18" charset="-128"/>
                <a:ea typeface="Yu Mincho" panose="02020400000000000000" pitchFamily="18" charset="-128"/>
                <a:cs typeface="Calibri Light" panose="020F0302020204030204" pitchFamily="34" charset="0"/>
              </a:rPr>
              <a:t> 2</a:t>
            </a:r>
            <a:r>
              <a:rPr lang="ja-JP" altLang="en-US" sz="2800">
                <a:latin typeface="Yu Mincho" panose="02020400000000000000" pitchFamily="18" charset="-128"/>
                <a:ea typeface="Yu Mincho" panose="02020400000000000000" pitchFamily="18" charset="-128"/>
                <a:cs typeface="Calibri Light" panose="020F0302020204030204" pitchFamily="34" charset="0"/>
              </a:rPr>
              <a:t>）このホテルは古いですから、きれいじゃありません</a:t>
            </a:r>
            <a:endParaRPr lang="en-US" sz="2800" dirty="0">
              <a:latin typeface="Yu Mincho" panose="02020400000000000000" pitchFamily="18" charset="-128"/>
              <a:ea typeface="Yu Mincho" panose="02020400000000000000" pitchFamily="18" charset="-128"/>
              <a:cs typeface="Calibri Light" panose="020F030202020403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MS Mincho" panose="02020609040205080304" pitchFamily="49" charset="-128"/>
                <a:ea typeface="MS Mincho" panose="02020609040205080304" pitchFamily="49" charset="-128"/>
                <a:cs typeface="Calibri Light" panose="020F0302020204030204" pitchFamily="34" charset="0"/>
              </a:rPr>
              <a:t>  </a:t>
            </a:r>
            <a:r>
              <a:rPr lang="en-US" sz="2800" dirty="0">
                <a:latin typeface="Yu Mincho" panose="02020400000000000000" pitchFamily="18" charset="-128"/>
                <a:ea typeface="Yu Mincho" panose="02020400000000000000" pitchFamily="18" charset="-128"/>
                <a:cs typeface="Calibri Light" panose="020F0302020204030204" pitchFamily="34" charset="0"/>
                <a:sym typeface="Wingdings" pitchFamily="2" charset="2"/>
              </a:rPr>
              <a:t></a:t>
            </a:r>
            <a:r>
              <a:rPr lang="ja-JP" altLang="en-US" sz="2800">
                <a:latin typeface="Yu Mincho" panose="02020400000000000000" pitchFamily="18" charset="-128"/>
                <a:ea typeface="Yu Mincho" panose="02020400000000000000" pitchFamily="18" charset="-128"/>
                <a:cs typeface="Calibri Light" panose="020F0302020204030204" pitchFamily="34" charset="0"/>
              </a:rPr>
              <a:t>　このホテルは古いですから、きれいじゃなさそうです</a:t>
            </a:r>
            <a:endParaRPr lang="en-US" sz="2800" dirty="0">
              <a:latin typeface="Yu Mincho" panose="02020400000000000000" pitchFamily="18" charset="-128"/>
              <a:ea typeface="Yu Mincho" panose="02020400000000000000" pitchFamily="18" charset="-128"/>
              <a:cs typeface="Calibri Light" panose="020F030202020403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37B2A85-A307-B94D-A341-6240CF9772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59069" y="4529626"/>
            <a:ext cx="2486722" cy="2167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9113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161CCEE-CA9F-41B7-8815-AB0C26397F05}"/>
              </a:ext>
            </a:extLst>
          </p:cNvPr>
          <p:cNvSpPr/>
          <p:nvPr/>
        </p:nvSpPr>
        <p:spPr>
          <a:xfrm>
            <a:off x="146209" y="160463"/>
            <a:ext cx="204911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30" name="Picture 6" descr="โยชิฮิเดะ ซูงะ&amp;quot; เตรียมประกาศลงชิงชัยหัวหน้าพรรคแอลดีพี - The Journalist Club">
            <a:extLst>
              <a:ext uri="{FF2B5EF4-FFF2-40B4-BE49-F238E27FC236}">
                <a16:creationId xmlns:a16="http://schemas.microsoft.com/office/drawing/2014/main" id="{6D862F2D-192D-4805-BF64-4C075B9762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7" r="6137" b="6973"/>
          <a:stretch/>
        </p:blipFill>
        <p:spPr bwMode="auto">
          <a:xfrm>
            <a:off x="1209759" y="234042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Việt Nam Cờ Đất - Miễn Phí vector hình ảnh trên Pixabay">
            <a:extLst>
              <a:ext uri="{FF2B5EF4-FFF2-40B4-BE49-F238E27FC236}">
                <a16:creationId xmlns:a16="http://schemas.microsoft.com/office/drawing/2014/main" id="{F66C044D-8CAA-444C-A5A9-8DDAABADA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206" y="234043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ome Page - FPTU HCM">
            <a:extLst>
              <a:ext uri="{FF2B5EF4-FFF2-40B4-BE49-F238E27FC236}">
                <a16:creationId xmlns:a16="http://schemas.microsoft.com/office/drawing/2014/main" id="{C9F2F57B-C2CE-4B69-864D-C7ABE07A3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191" y="831315"/>
            <a:ext cx="1971135" cy="58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bstract image">
            <a:extLst>
              <a:ext uri="{FF2B5EF4-FFF2-40B4-BE49-F238E27FC236}">
                <a16:creationId xmlns:a16="http://schemas.microsoft.com/office/drawing/2014/main" id="{8D1D78AB-3A4B-4684-BCF3-6BE49E5C84D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613"/>
          <a:stretch/>
        </p:blipFill>
        <p:spPr>
          <a:xfrm>
            <a:off x="146209" y="1486421"/>
            <a:ext cx="2049117" cy="12043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7C2B642-C5A2-47FA-AC4E-41D0A8FB6152}"/>
              </a:ext>
            </a:extLst>
          </p:cNvPr>
          <p:cNvSpPr/>
          <p:nvPr/>
        </p:nvSpPr>
        <p:spPr>
          <a:xfrm>
            <a:off x="2304554" y="160463"/>
            <a:ext cx="974123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6000" b="1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Yu Mincho" panose="02020400000000000000" pitchFamily="18" charset="-128"/>
                <a:ea typeface="Yu Mincho" panose="02020400000000000000" pitchFamily="18" charset="-128"/>
              </a:rPr>
              <a:t>言ってみよう　</a:t>
            </a:r>
            <a:r>
              <a:rPr lang="en-US" altLang="ja-JP" sz="6000" b="1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Yu Mincho" panose="02020400000000000000" pitchFamily="18" charset="-128"/>
                <a:ea typeface="Yu Mincho" panose="02020400000000000000" pitchFamily="18" charset="-128"/>
              </a:rPr>
              <a:t>(</a:t>
            </a:r>
            <a:r>
              <a:rPr lang="ja-JP" altLang="en-US" sz="6000" b="1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Yu Mincho" panose="02020400000000000000" pitchFamily="18" charset="-128"/>
                <a:ea typeface="Yu Mincho" panose="02020400000000000000" pitchFamily="18" charset="-128"/>
              </a:rPr>
              <a:t>別冊</a:t>
            </a:r>
            <a:r>
              <a:rPr lang="en-US" altLang="ja-JP" sz="6000" b="1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Yu Mincho" panose="02020400000000000000" pitchFamily="18" charset="-128"/>
                <a:ea typeface="Yu Mincho" panose="02020400000000000000" pitchFamily="18" charset="-128"/>
              </a:rPr>
              <a:t>)</a:t>
            </a:r>
            <a:endParaRPr lang="en-US" sz="6000" b="1" dirty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Yu Mincho" panose="02020400000000000000" pitchFamily="18" charset="-128"/>
              <a:ea typeface="Yu Mincho" panose="02020400000000000000" pitchFamily="18" charset="-128"/>
            </a:endParaRPr>
          </a:p>
        </p:txBody>
      </p:sp>
      <p:pic>
        <p:nvPicPr>
          <p:cNvPr id="13" name="Picture 12" descr="abstract image">
            <a:extLst>
              <a:ext uri="{FF2B5EF4-FFF2-40B4-BE49-F238E27FC236}">
                <a16:creationId xmlns:a16="http://schemas.microsoft.com/office/drawing/2014/main" id="{35ADFB82-A92E-4A99-934F-41E5899C461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297"/>
          <a:stretch/>
        </p:blipFill>
        <p:spPr>
          <a:xfrm>
            <a:off x="2304555" y="1486420"/>
            <a:ext cx="9741236" cy="12043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30272D4-B42C-984C-9517-7F9F49387488}"/>
              </a:ext>
            </a:extLst>
          </p:cNvPr>
          <p:cNvSpPr/>
          <p:nvPr/>
        </p:nvSpPr>
        <p:spPr>
          <a:xfrm>
            <a:off x="367992" y="1947228"/>
            <a:ext cx="10760926" cy="35645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ja-JP" altLang="en-US" sz="2800">
                <a:latin typeface="Yu Mincho" panose="02020400000000000000" pitchFamily="18" charset="-128"/>
                <a:ea typeface="Yu Mincho" panose="02020400000000000000" pitchFamily="18" charset="-128"/>
                <a:cs typeface="Calibri Light" panose="020F0302020204030204" pitchFamily="34" charset="0"/>
              </a:rPr>
              <a:t>① ゴールデンウィークは天気がいいです　</a:t>
            </a:r>
            <a:r>
              <a:rPr lang="en-US" sz="2800" dirty="0">
                <a:latin typeface="Yu Mincho" panose="02020400000000000000" pitchFamily="18" charset="-128"/>
                <a:ea typeface="Yu Mincho" panose="02020400000000000000" pitchFamily="18" charset="-128"/>
                <a:cs typeface="Calibri Light" panose="020F0302020204030204" pitchFamily="34" charset="0"/>
                <a:sym typeface="Wingdings" pitchFamily="2" charset="2"/>
              </a:rPr>
              <a:t></a:t>
            </a:r>
            <a:endParaRPr lang="en-US" sz="2800" dirty="0">
              <a:latin typeface="Yu Mincho" panose="02020400000000000000" pitchFamily="18" charset="-128"/>
              <a:ea typeface="Yu Mincho" panose="02020400000000000000" pitchFamily="18" charset="-128"/>
              <a:cs typeface="Calibri Light" panose="020F0302020204030204" pitchFamily="34" charset="0"/>
            </a:endParaRP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ja-JP" altLang="en-US" sz="2800">
                <a:latin typeface="Yu Mincho" panose="02020400000000000000" pitchFamily="18" charset="-128"/>
                <a:ea typeface="Yu Mincho" panose="02020400000000000000" pitchFamily="18" charset="-128"/>
                <a:cs typeface="Calibri Light" panose="020F0302020204030204" pitchFamily="34" charset="0"/>
              </a:rPr>
              <a:t>②このキャンプ場は山の中なので、行くのが大変です　</a:t>
            </a:r>
            <a:r>
              <a:rPr lang="en-US" sz="2800" dirty="0">
                <a:latin typeface="Yu Mincho" panose="02020400000000000000" pitchFamily="18" charset="-128"/>
                <a:ea typeface="Yu Mincho" panose="02020400000000000000" pitchFamily="18" charset="-128"/>
                <a:cs typeface="Calibri Light" panose="020F0302020204030204" pitchFamily="34" charset="0"/>
                <a:sym typeface="Wingdings" pitchFamily="2" charset="2"/>
              </a:rPr>
              <a:t></a:t>
            </a:r>
            <a:endParaRPr lang="en-US" sz="2800" dirty="0">
              <a:latin typeface="Yu Mincho" panose="02020400000000000000" pitchFamily="18" charset="-128"/>
              <a:ea typeface="Yu Mincho" panose="02020400000000000000" pitchFamily="18" charset="-128"/>
              <a:cs typeface="Calibri Light" panose="020F0302020204030204" pitchFamily="34" charset="0"/>
            </a:endParaRP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ja-JP" altLang="en-US" sz="2800">
                <a:latin typeface="Yu Mincho" panose="02020400000000000000" pitchFamily="18" charset="-128"/>
                <a:ea typeface="Yu Mincho" panose="02020400000000000000" pitchFamily="18" charset="-128"/>
                <a:cs typeface="Calibri Light" panose="020F0302020204030204" pitchFamily="34" charset="0"/>
              </a:rPr>
              <a:t>③ 月曜日、遊園地は人が多くないです　</a:t>
            </a:r>
            <a:r>
              <a:rPr lang="en-US" sz="2800" dirty="0">
                <a:latin typeface="Yu Mincho" panose="02020400000000000000" pitchFamily="18" charset="-128"/>
                <a:ea typeface="Yu Mincho" panose="02020400000000000000" pitchFamily="18" charset="-128"/>
                <a:cs typeface="Calibri Light" panose="020F0302020204030204" pitchFamily="34" charset="0"/>
                <a:sym typeface="Wingdings" pitchFamily="2" charset="2"/>
              </a:rPr>
              <a:t></a:t>
            </a:r>
            <a:endParaRPr lang="en-US" sz="2800" dirty="0">
              <a:latin typeface="Yu Mincho" panose="02020400000000000000" pitchFamily="18" charset="-128"/>
              <a:ea typeface="Yu Mincho" panose="02020400000000000000" pitchFamily="18" charset="-128"/>
              <a:cs typeface="Calibri Light" panose="020F0302020204030204" pitchFamily="34" charset="0"/>
            </a:endParaRP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ja-JP" altLang="en-US" sz="2800">
                <a:latin typeface="Yu Mincho" panose="02020400000000000000" pitchFamily="18" charset="-128"/>
                <a:ea typeface="Yu Mincho" panose="02020400000000000000" pitchFamily="18" charset="-128"/>
                <a:cs typeface="Calibri Light" panose="020F0302020204030204" pitchFamily="34" charset="0"/>
              </a:rPr>
              <a:t>④ 無料バスがあるので、ホテルまで行くのは大変じゃありません　</a:t>
            </a:r>
            <a:r>
              <a:rPr lang="en-US" sz="2800" dirty="0">
                <a:latin typeface="Yu Mincho" panose="02020400000000000000" pitchFamily="18" charset="-128"/>
                <a:ea typeface="Yu Mincho" panose="02020400000000000000" pitchFamily="18" charset="-128"/>
                <a:cs typeface="Calibri Light" panose="020F0302020204030204" pitchFamily="34" charset="0"/>
                <a:sym typeface="Wingdings" pitchFamily="2" charset="2"/>
              </a:rPr>
              <a:t></a:t>
            </a:r>
            <a:endParaRPr lang="en-US" sz="2800" dirty="0">
              <a:latin typeface="Yu Mincho" panose="02020400000000000000" pitchFamily="18" charset="-128"/>
              <a:ea typeface="Yu Mincho" panose="02020400000000000000" pitchFamily="18" charset="-128"/>
              <a:cs typeface="Calibri Light" panose="020F030202020403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8946DB0-78CA-4645-B889-94618A4141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69853" y="4776220"/>
            <a:ext cx="2276817" cy="1984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8045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161CCEE-CA9F-41B7-8815-AB0C26397F05}"/>
              </a:ext>
            </a:extLst>
          </p:cNvPr>
          <p:cNvSpPr/>
          <p:nvPr/>
        </p:nvSpPr>
        <p:spPr>
          <a:xfrm>
            <a:off x="146209" y="160463"/>
            <a:ext cx="204911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30" name="Picture 6" descr="โยชิฮิเดะ ซูงะ&amp;quot; เตรียมประกาศลงชิงชัยหัวหน้าพรรคแอลดีพี - The Journalist Club">
            <a:extLst>
              <a:ext uri="{FF2B5EF4-FFF2-40B4-BE49-F238E27FC236}">
                <a16:creationId xmlns:a16="http://schemas.microsoft.com/office/drawing/2014/main" id="{6D862F2D-192D-4805-BF64-4C075B9762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7" r="6137" b="6973"/>
          <a:stretch/>
        </p:blipFill>
        <p:spPr bwMode="auto">
          <a:xfrm>
            <a:off x="1209759" y="234042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Việt Nam Cờ Đất - Miễn Phí vector hình ảnh trên Pixabay">
            <a:extLst>
              <a:ext uri="{FF2B5EF4-FFF2-40B4-BE49-F238E27FC236}">
                <a16:creationId xmlns:a16="http://schemas.microsoft.com/office/drawing/2014/main" id="{F66C044D-8CAA-444C-A5A9-8DDAABADA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206" y="234043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ome Page - FPTU HCM">
            <a:extLst>
              <a:ext uri="{FF2B5EF4-FFF2-40B4-BE49-F238E27FC236}">
                <a16:creationId xmlns:a16="http://schemas.microsoft.com/office/drawing/2014/main" id="{C9F2F57B-C2CE-4B69-864D-C7ABE07A3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191" y="831315"/>
            <a:ext cx="1971135" cy="58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bstract image">
            <a:extLst>
              <a:ext uri="{FF2B5EF4-FFF2-40B4-BE49-F238E27FC236}">
                <a16:creationId xmlns:a16="http://schemas.microsoft.com/office/drawing/2014/main" id="{8D1D78AB-3A4B-4684-BCF3-6BE49E5C84D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613"/>
          <a:stretch/>
        </p:blipFill>
        <p:spPr>
          <a:xfrm>
            <a:off x="146209" y="1486421"/>
            <a:ext cx="2049117" cy="12043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7C2B642-C5A2-47FA-AC4E-41D0A8FB6152}"/>
              </a:ext>
            </a:extLst>
          </p:cNvPr>
          <p:cNvSpPr/>
          <p:nvPr/>
        </p:nvSpPr>
        <p:spPr>
          <a:xfrm>
            <a:off x="2304554" y="160463"/>
            <a:ext cx="974123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6000" b="1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Yu Mincho" panose="02020400000000000000" pitchFamily="18" charset="-128"/>
                <a:ea typeface="Yu Mincho" panose="02020400000000000000" pitchFamily="18" charset="-128"/>
              </a:rPr>
              <a:t>言ってみよう　</a:t>
            </a:r>
            <a:r>
              <a:rPr lang="en-US" altLang="ja-JP" sz="6000" b="1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Yu Mincho" panose="02020400000000000000" pitchFamily="18" charset="-128"/>
                <a:ea typeface="Yu Mincho" panose="02020400000000000000" pitchFamily="18" charset="-128"/>
              </a:rPr>
              <a:t>(</a:t>
            </a:r>
            <a:r>
              <a:rPr lang="ja-JP" altLang="en-US" sz="6000" b="1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Yu Mincho" panose="02020400000000000000" pitchFamily="18" charset="-128"/>
                <a:ea typeface="Yu Mincho" panose="02020400000000000000" pitchFamily="18" charset="-128"/>
              </a:rPr>
              <a:t>本冊</a:t>
            </a:r>
            <a:r>
              <a:rPr lang="en-US" altLang="ja-JP" sz="6000" b="1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Yu Mincho" panose="02020400000000000000" pitchFamily="18" charset="-128"/>
                <a:ea typeface="Yu Mincho" panose="02020400000000000000" pitchFamily="18" charset="-128"/>
              </a:rPr>
              <a:t>)</a:t>
            </a:r>
            <a:endParaRPr lang="en-US" sz="6000" b="1" dirty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Yu Mincho" panose="02020400000000000000" pitchFamily="18" charset="-128"/>
              <a:ea typeface="Yu Mincho" panose="02020400000000000000" pitchFamily="18" charset="-128"/>
            </a:endParaRPr>
          </a:p>
        </p:txBody>
      </p:sp>
      <p:pic>
        <p:nvPicPr>
          <p:cNvPr id="13" name="Picture 12" descr="abstract image">
            <a:extLst>
              <a:ext uri="{FF2B5EF4-FFF2-40B4-BE49-F238E27FC236}">
                <a16:creationId xmlns:a16="http://schemas.microsoft.com/office/drawing/2014/main" id="{35ADFB82-A92E-4A99-934F-41E5899C461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297"/>
          <a:stretch/>
        </p:blipFill>
        <p:spPr>
          <a:xfrm>
            <a:off x="2304555" y="1486420"/>
            <a:ext cx="9741236" cy="12043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4B5ABD0-E7A2-FE42-A27E-FF9B2029EC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5644" y="1745547"/>
            <a:ext cx="2705100" cy="27051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012449C-75DE-2343-9AE2-3E52AA80A4C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1166" y="4589337"/>
            <a:ext cx="5003800" cy="2108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D0368F8-F671-2040-A20A-6ACBA75BF02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83744" y="4589337"/>
            <a:ext cx="5003800" cy="21082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EFFF233-9592-D440-8FF4-1640775CA68A}"/>
              </a:ext>
            </a:extLst>
          </p:cNvPr>
          <p:cNvSpPr txBox="1"/>
          <p:nvPr/>
        </p:nvSpPr>
        <p:spPr>
          <a:xfrm>
            <a:off x="224191" y="2065109"/>
            <a:ext cx="8674169" cy="1908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altLang="ja-JP" b="1" dirty="0">
                <a:solidFill>
                  <a:srgbClr val="FF0000"/>
                </a:solidFill>
              </a:rPr>
              <a:t>A: </a:t>
            </a:r>
            <a:r>
              <a:rPr lang="vi-VN" altLang="ja-JP" dirty="0"/>
              <a:t>B</a:t>
            </a:r>
            <a:r>
              <a:rPr lang="ja-JP" altLang="en-US" sz="2000">
                <a:latin typeface="Yu Mincho" panose="02020400000000000000" pitchFamily="18" charset="-128"/>
                <a:ea typeface="Yu Mincho" panose="02020400000000000000" pitchFamily="18" charset="-128"/>
              </a:rPr>
              <a:t>さん、このツアーは休み、混み</a:t>
            </a:r>
            <a:r>
              <a:rPr lang="ja-JP" altLang="en-US" sz="2000">
                <a:highlight>
                  <a:srgbClr val="FFFF00"/>
                </a:highlight>
                <a:latin typeface="Yu Mincho" panose="02020400000000000000" pitchFamily="18" charset="-128"/>
                <a:ea typeface="Yu Mincho" panose="02020400000000000000" pitchFamily="18" charset="-128"/>
              </a:rPr>
              <a:t>そう</a:t>
            </a:r>
            <a:r>
              <a:rPr lang="ja-JP" altLang="en-US" sz="2000">
                <a:latin typeface="Yu Mincho" panose="02020400000000000000" pitchFamily="18" charset="-128"/>
                <a:ea typeface="Yu Mincho" panose="02020400000000000000" pitchFamily="18" charset="-128"/>
              </a:rPr>
              <a:t>ですよ</a:t>
            </a:r>
            <a:r>
              <a:rPr lang="ja-JP" altLang="en-US"/>
              <a:t>。</a:t>
            </a:r>
            <a:endParaRPr lang="en-US" altLang="ja-JP" dirty="0"/>
          </a:p>
          <a:p>
            <a:r>
              <a:rPr lang="vi-VN" altLang="ja-JP" b="1" dirty="0">
                <a:solidFill>
                  <a:srgbClr val="FF0000"/>
                </a:solidFill>
              </a:rPr>
              <a:t>B: </a:t>
            </a:r>
            <a:r>
              <a:rPr lang="ja-JP" altLang="en-US" sz="2000">
                <a:latin typeface="Yu Mincho" panose="02020400000000000000" pitchFamily="18" charset="-128"/>
                <a:ea typeface="Yu Mincho" panose="02020400000000000000" pitchFamily="18" charset="-128"/>
              </a:rPr>
              <a:t>あ、そうですね。じゃ、早く予約したほうがいいですね</a:t>
            </a:r>
            <a:r>
              <a:rPr lang="ja-JP" altLang="en-US"/>
              <a:t>。</a:t>
            </a:r>
            <a:endParaRPr lang="en-US" altLang="ja-JP" dirty="0"/>
          </a:p>
          <a:p>
            <a:endParaRPr lang="en-US" dirty="0"/>
          </a:p>
          <a:p>
            <a:r>
              <a:rPr lang="vi-VN" altLang="ja-JP" b="1" dirty="0">
                <a:solidFill>
                  <a:srgbClr val="FF0000"/>
                </a:solidFill>
              </a:rPr>
              <a:t>B: </a:t>
            </a:r>
            <a:r>
              <a:rPr lang="ja-JP" altLang="en-US" sz="2000">
                <a:latin typeface="Yu Mincho" panose="02020400000000000000" pitchFamily="18" charset="-128"/>
                <a:ea typeface="Yu Mincho" panose="02020400000000000000" pitchFamily="18" charset="-128"/>
              </a:rPr>
              <a:t>さん、来週から旅行ですね</a:t>
            </a:r>
            <a:r>
              <a:rPr lang="ja-JP" altLang="en-US"/>
              <a:t>。</a:t>
            </a:r>
            <a:endParaRPr lang="en-US" altLang="ja-JP" dirty="0"/>
          </a:p>
          <a:p>
            <a:r>
              <a:rPr lang="vi-VN" altLang="ja-JP" b="1" dirty="0">
                <a:solidFill>
                  <a:srgbClr val="FF0000"/>
                </a:solidFill>
              </a:rPr>
              <a:t>A: </a:t>
            </a:r>
            <a:r>
              <a:rPr lang="ja-JP" altLang="en-US" sz="2000">
                <a:latin typeface="Yu Mincho" panose="02020400000000000000" pitchFamily="18" charset="-128"/>
                <a:ea typeface="Yu Mincho" panose="02020400000000000000" pitchFamily="18" charset="-128"/>
              </a:rPr>
              <a:t>あ、</a:t>
            </a:r>
            <a:r>
              <a:rPr lang="ja-JP" altLang="en-US" sz="2000" u="sng">
                <a:latin typeface="Yu Mincho" panose="02020400000000000000" pitchFamily="18" charset="-128"/>
                <a:ea typeface="Yu Mincho" panose="02020400000000000000" pitchFamily="18" charset="-128"/>
              </a:rPr>
              <a:t>来週は寒くなり</a:t>
            </a:r>
            <a:r>
              <a:rPr lang="ja-JP" altLang="en-US" sz="2000">
                <a:highlight>
                  <a:srgbClr val="FFFF00"/>
                </a:highlight>
                <a:latin typeface="Yu Mincho" panose="02020400000000000000" pitchFamily="18" charset="-128"/>
                <a:ea typeface="Yu Mincho" panose="02020400000000000000" pitchFamily="18" charset="-128"/>
              </a:rPr>
              <a:t>そう</a:t>
            </a:r>
            <a:r>
              <a:rPr lang="ja-JP" altLang="en-US" sz="2000">
                <a:latin typeface="Yu Mincho" panose="02020400000000000000" pitchFamily="18" charset="-128"/>
                <a:ea typeface="Yu Mincho" panose="02020400000000000000" pitchFamily="18" charset="-128"/>
              </a:rPr>
              <a:t>ですよ</a:t>
            </a:r>
            <a:r>
              <a:rPr lang="ja-JP" altLang="en-US"/>
              <a:t>。</a:t>
            </a:r>
            <a:endParaRPr lang="en-US" altLang="ja-JP" dirty="0"/>
          </a:p>
          <a:p>
            <a:r>
              <a:rPr lang="vi-VN" altLang="ja-JP" b="1" dirty="0">
                <a:solidFill>
                  <a:srgbClr val="FF0000"/>
                </a:solidFill>
              </a:rPr>
              <a:t>B: </a:t>
            </a:r>
            <a:r>
              <a:rPr lang="ja-JP" altLang="en-US" sz="2000">
                <a:latin typeface="Yu Mincho" panose="02020400000000000000" pitchFamily="18" charset="-128"/>
                <a:ea typeface="Yu Mincho" panose="02020400000000000000" pitchFamily="18" charset="-128"/>
              </a:rPr>
              <a:t>そうですね。じゃ、</a:t>
            </a:r>
            <a:r>
              <a:rPr lang="ja-JP" altLang="en-US" sz="2000" u="sng">
                <a:latin typeface="Yu Mincho" panose="02020400000000000000" pitchFamily="18" charset="-128"/>
                <a:ea typeface="Yu Mincho" panose="02020400000000000000" pitchFamily="18" charset="-128"/>
              </a:rPr>
              <a:t>手袋やマフラーなどを用意した</a:t>
            </a:r>
            <a:r>
              <a:rPr lang="ja-JP" altLang="en-US" sz="2000">
                <a:latin typeface="Yu Mincho" panose="02020400000000000000" pitchFamily="18" charset="-128"/>
                <a:ea typeface="Yu Mincho" panose="02020400000000000000" pitchFamily="18" charset="-128"/>
              </a:rPr>
              <a:t>ほうがいいですね</a:t>
            </a:r>
            <a:r>
              <a:rPr lang="ja-JP" altLang="en-US"/>
              <a:t>。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32848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161CCEE-CA9F-41B7-8815-AB0C26397F05}"/>
              </a:ext>
            </a:extLst>
          </p:cNvPr>
          <p:cNvSpPr/>
          <p:nvPr/>
        </p:nvSpPr>
        <p:spPr>
          <a:xfrm>
            <a:off x="146209" y="160463"/>
            <a:ext cx="204911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30" name="Picture 6" descr="โยชิฮิเดะ ซูงะ&amp;quot; เตรียมประกาศลงชิงชัยหัวหน้าพรรคแอลดีพี - The Journalist Club">
            <a:extLst>
              <a:ext uri="{FF2B5EF4-FFF2-40B4-BE49-F238E27FC236}">
                <a16:creationId xmlns:a16="http://schemas.microsoft.com/office/drawing/2014/main" id="{6D862F2D-192D-4805-BF64-4C075B9762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7" r="6137" b="6973"/>
          <a:stretch/>
        </p:blipFill>
        <p:spPr bwMode="auto">
          <a:xfrm>
            <a:off x="1209759" y="234042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Việt Nam Cờ Đất - Miễn Phí vector hình ảnh trên Pixabay">
            <a:extLst>
              <a:ext uri="{FF2B5EF4-FFF2-40B4-BE49-F238E27FC236}">
                <a16:creationId xmlns:a16="http://schemas.microsoft.com/office/drawing/2014/main" id="{F66C044D-8CAA-444C-A5A9-8DDAABADA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206" y="234043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ome Page - FPTU HCM">
            <a:extLst>
              <a:ext uri="{FF2B5EF4-FFF2-40B4-BE49-F238E27FC236}">
                <a16:creationId xmlns:a16="http://schemas.microsoft.com/office/drawing/2014/main" id="{C9F2F57B-C2CE-4B69-864D-C7ABE07A3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191" y="831315"/>
            <a:ext cx="1971135" cy="58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bstract image">
            <a:extLst>
              <a:ext uri="{FF2B5EF4-FFF2-40B4-BE49-F238E27FC236}">
                <a16:creationId xmlns:a16="http://schemas.microsoft.com/office/drawing/2014/main" id="{8D1D78AB-3A4B-4684-BCF3-6BE49E5C84D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613"/>
          <a:stretch/>
        </p:blipFill>
        <p:spPr>
          <a:xfrm>
            <a:off x="146209" y="1486421"/>
            <a:ext cx="2049117" cy="12043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7C2B642-C5A2-47FA-AC4E-41D0A8FB6152}"/>
              </a:ext>
            </a:extLst>
          </p:cNvPr>
          <p:cNvSpPr/>
          <p:nvPr/>
        </p:nvSpPr>
        <p:spPr>
          <a:xfrm>
            <a:off x="2304554" y="160463"/>
            <a:ext cx="974123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6000" b="1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Yu Mincho" panose="02020400000000000000" pitchFamily="18" charset="-128"/>
                <a:ea typeface="Yu Mincho" panose="02020400000000000000" pitchFamily="18" charset="-128"/>
              </a:rPr>
              <a:t>言ってみよう　</a:t>
            </a:r>
            <a:r>
              <a:rPr lang="en-US" altLang="ja-JP" sz="6000" b="1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Yu Mincho" panose="02020400000000000000" pitchFamily="18" charset="-128"/>
                <a:ea typeface="Yu Mincho" panose="02020400000000000000" pitchFamily="18" charset="-128"/>
              </a:rPr>
              <a:t>(</a:t>
            </a:r>
            <a:r>
              <a:rPr lang="ja-JP" altLang="en-US" sz="6000" b="1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Yu Mincho" panose="02020400000000000000" pitchFamily="18" charset="-128"/>
                <a:ea typeface="Yu Mincho" panose="02020400000000000000" pitchFamily="18" charset="-128"/>
              </a:rPr>
              <a:t>本冊</a:t>
            </a:r>
            <a:r>
              <a:rPr lang="en-US" altLang="ja-JP" sz="6000" b="1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Yu Mincho" panose="02020400000000000000" pitchFamily="18" charset="-128"/>
                <a:ea typeface="Yu Mincho" panose="02020400000000000000" pitchFamily="18" charset="-128"/>
              </a:rPr>
              <a:t>)</a:t>
            </a:r>
            <a:endParaRPr lang="en-US" sz="6000" b="1" dirty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Yu Mincho" panose="02020400000000000000" pitchFamily="18" charset="-128"/>
              <a:ea typeface="Yu Mincho" panose="02020400000000000000" pitchFamily="18" charset="-128"/>
            </a:endParaRPr>
          </a:p>
        </p:txBody>
      </p:sp>
      <p:pic>
        <p:nvPicPr>
          <p:cNvPr id="13" name="Picture 12" descr="abstract image">
            <a:extLst>
              <a:ext uri="{FF2B5EF4-FFF2-40B4-BE49-F238E27FC236}">
                <a16:creationId xmlns:a16="http://schemas.microsoft.com/office/drawing/2014/main" id="{35ADFB82-A92E-4A99-934F-41E5899C461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297"/>
          <a:stretch/>
        </p:blipFill>
        <p:spPr>
          <a:xfrm>
            <a:off x="2304555" y="1486420"/>
            <a:ext cx="9741236" cy="1204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5BF3EA5-F530-A646-8307-8E98C2F33F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1092" y="2374900"/>
            <a:ext cx="5003800" cy="21082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0E33FCD-45F4-0447-BE07-C1A6C3AF422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77469" y="2481137"/>
            <a:ext cx="5003800" cy="21082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13B1CE3-34B8-E540-AA6E-F48E8C9D7E6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1092" y="4690735"/>
            <a:ext cx="5003800" cy="2108200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B28B83D5-0E74-BE45-B186-012C52A28F40}"/>
              </a:ext>
            </a:extLst>
          </p:cNvPr>
          <p:cNvSpPr/>
          <p:nvPr/>
        </p:nvSpPr>
        <p:spPr>
          <a:xfrm>
            <a:off x="224191" y="2219093"/>
            <a:ext cx="478336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9A4B3C1-53D1-3844-8F53-4042939F6517}"/>
              </a:ext>
            </a:extLst>
          </p:cNvPr>
          <p:cNvSpPr/>
          <p:nvPr/>
        </p:nvSpPr>
        <p:spPr>
          <a:xfrm>
            <a:off x="224191" y="4589027"/>
            <a:ext cx="478336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204409D-2476-AA42-8000-C29354B3F007}"/>
              </a:ext>
            </a:extLst>
          </p:cNvPr>
          <p:cNvSpPr/>
          <p:nvPr/>
        </p:nvSpPr>
        <p:spPr>
          <a:xfrm>
            <a:off x="6538301" y="2215214"/>
            <a:ext cx="478336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5589771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161CCEE-CA9F-41B7-8815-AB0C26397F05}"/>
              </a:ext>
            </a:extLst>
          </p:cNvPr>
          <p:cNvSpPr/>
          <p:nvPr/>
        </p:nvSpPr>
        <p:spPr>
          <a:xfrm>
            <a:off x="146209" y="160463"/>
            <a:ext cx="204911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30" name="Picture 6" descr="โยชิฮิเดะ ซูงะ&amp;quot; เตรียมประกาศลงชิงชัยหัวหน้าพรรคแอลดีพี - The Journalist Club">
            <a:extLst>
              <a:ext uri="{FF2B5EF4-FFF2-40B4-BE49-F238E27FC236}">
                <a16:creationId xmlns:a16="http://schemas.microsoft.com/office/drawing/2014/main" id="{6D862F2D-192D-4805-BF64-4C075B9762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7" r="6137" b="6973"/>
          <a:stretch/>
        </p:blipFill>
        <p:spPr bwMode="auto">
          <a:xfrm>
            <a:off x="1209759" y="234042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Việt Nam Cờ Đất - Miễn Phí vector hình ảnh trên Pixabay">
            <a:extLst>
              <a:ext uri="{FF2B5EF4-FFF2-40B4-BE49-F238E27FC236}">
                <a16:creationId xmlns:a16="http://schemas.microsoft.com/office/drawing/2014/main" id="{F66C044D-8CAA-444C-A5A9-8DDAABADA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206" y="234043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ome Page - FPTU HCM">
            <a:extLst>
              <a:ext uri="{FF2B5EF4-FFF2-40B4-BE49-F238E27FC236}">
                <a16:creationId xmlns:a16="http://schemas.microsoft.com/office/drawing/2014/main" id="{C9F2F57B-C2CE-4B69-864D-C7ABE07A3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191" y="831315"/>
            <a:ext cx="1971135" cy="58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bstract image">
            <a:extLst>
              <a:ext uri="{FF2B5EF4-FFF2-40B4-BE49-F238E27FC236}">
                <a16:creationId xmlns:a16="http://schemas.microsoft.com/office/drawing/2014/main" id="{8D1D78AB-3A4B-4684-BCF3-6BE49E5C84D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613"/>
          <a:stretch/>
        </p:blipFill>
        <p:spPr>
          <a:xfrm>
            <a:off x="146209" y="1486421"/>
            <a:ext cx="2049117" cy="12043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7C2B642-C5A2-47FA-AC4E-41D0A8FB6152}"/>
              </a:ext>
            </a:extLst>
          </p:cNvPr>
          <p:cNvSpPr/>
          <p:nvPr/>
        </p:nvSpPr>
        <p:spPr>
          <a:xfrm>
            <a:off x="2304554" y="160463"/>
            <a:ext cx="974123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altLang="ja-JP" sz="6000" b="1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ea typeface="Yu Mincho" panose="02020400000000000000" pitchFamily="18" charset="-128"/>
                <a:cs typeface="Arial" panose="020B0604020202020204" pitchFamily="34" charset="0"/>
              </a:rPr>
              <a:t>2 </a:t>
            </a:r>
            <a:r>
              <a:rPr lang="ja-JP" altLang="en-US" sz="6000" b="1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Yu Mincho" panose="02020400000000000000" pitchFamily="18" charset="-128"/>
                <a:ea typeface="Yu Mincho" panose="02020400000000000000" pitchFamily="18" charset="-128"/>
                <a:cs typeface="Arial" panose="020B0604020202020204" pitchFamily="34" charset="0"/>
              </a:rPr>
              <a:t>旅行の準備</a:t>
            </a:r>
            <a:endParaRPr lang="en-US" sz="6000" b="1" dirty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Yu Mincho" panose="02020400000000000000" pitchFamily="18" charset="-128"/>
              <a:ea typeface="Yu Mincho" panose="02020400000000000000" pitchFamily="18" charset="-128"/>
              <a:cs typeface="Arial" panose="020B0604020202020204" pitchFamily="34" charset="0"/>
            </a:endParaRPr>
          </a:p>
        </p:txBody>
      </p:sp>
      <p:pic>
        <p:nvPicPr>
          <p:cNvPr id="13" name="Picture 12" descr="abstract image">
            <a:extLst>
              <a:ext uri="{FF2B5EF4-FFF2-40B4-BE49-F238E27FC236}">
                <a16:creationId xmlns:a16="http://schemas.microsoft.com/office/drawing/2014/main" id="{35ADFB82-A92E-4A99-934F-41E5899C461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297"/>
          <a:stretch/>
        </p:blipFill>
        <p:spPr>
          <a:xfrm>
            <a:off x="2304555" y="1486420"/>
            <a:ext cx="9741236" cy="12043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412C823-2C32-ED46-8A56-4FF13A34B5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1629" y="1926243"/>
            <a:ext cx="11588742" cy="4771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8055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161CCEE-CA9F-41B7-8815-AB0C26397F05}"/>
              </a:ext>
            </a:extLst>
          </p:cNvPr>
          <p:cNvSpPr/>
          <p:nvPr/>
        </p:nvSpPr>
        <p:spPr>
          <a:xfrm>
            <a:off x="146209" y="160463"/>
            <a:ext cx="204911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30" name="Picture 6" descr="โยชิฮิเดะ ซูงะ&amp;quot; เตรียมประกาศลงชิงชัยหัวหน้าพรรคแอลดีพี - The Journalist Club">
            <a:extLst>
              <a:ext uri="{FF2B5EF4-FFF2-40B4-BE49-F238E27FC236}">
                <a16:creationId xmlns:a16="http://schemas.microsoft.com/office/drawing/2014/main" id="{6D862F2D-192D-4805-BF64-4C075B9762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7" r="6137" b="6973"/>
          <a:stretch/>
        </p:blipFill>
        <p:spPr bwMode="auto">
          <a:xfrm>
            <a:off x="1209759" y="234042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Việt Nam Cờ Đất - Miễn Phí vector hình ảnh trên Pixabay">
            <a:extLst>
              <a:ext uri="{FF2B5EF4-FFF2-40B4-BE49-F238E27FC236}">
                <a16:creationId xmlns:a16="http://schemas.microsoft.com/office/drawing/2014/main" id="{F66C044D-8CAA-444C-A5A9-8DDAABADA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206" y="234043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ome Page - FPTU HCM">
            <a:extLst>
              <a:ext uri="{FF2B5EF4-FFF2-40B4-BE49-F238E27FC236}">
                <a16:creationId xmlns:a16="http://schemas.microsoft.com/office/drawing/2014/main" id="{C9F2F57B-C2CE-4B69-864D-C7ABE07A3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191" y="831315"/>
            <a:ext cx="1971135" cy="58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bstract image">
            <a:extLst>
              <a:ext uri="{FF2B5EF4-FFF2-40B4-BE49-F238E27FC236}">
                <a16:creationId xmlns:a16="http://schemas.microsoft.com/office/drawing/2014/main" id="{8D1D78AB-3A4B-4684-BCF3-6BE49E5C84D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613"/>
          <a:stretch/>
        </p:blipFill>
        <p:spPr>
          <a:xfrm>
            <a:off x="146209" y="1486421"/>
            <a:ext cx="2049117" cy="12043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7C2B642-C5A2-47FA-AC4E-41D0A8FB6152}"/>
              </a:ext>
            </a:extLst>
          </p:cNvPr>
          <p:cNvSpPr/>
          <p:nvPr/>
        </p:nvSpPr>
        <p:spPr>
          <a:xfrm>
            <a:off x="2304554" y="160463"/>
            <a:ext cx="974123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vi-VN" altLang="ja-JP" sz="6000" b="1" dirty="0"/>
          </a:p>
          <a:p>
            <a:pPr algn="ctr"/>
            <a:r>
              <a:rPr lang="ja-JP" altLang="en-US" sz="6000" b="1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Yu Mincho" panose="02020400000000000000" pitchFamily="18" charset="-128"/>
                <a:ea typeface="Yu Mincho" panose="02020400000000000000" pitchFamily="18" charset="-128"/>
                <a:cs typeface="Arial" panose="020B0604020202020204" pitchFamily="34" charset="0"/>
              </a:rPr>
              <a:t>チャレンジ </a:t>
            </a:r>
            <a:r>
              <a:rPr lang="vi-VN" altLang="ja-JP" sz="6000" b="1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ea typeface="Yu Mincho" panose="02020400000000000000" pitchFamily="18" charset="-128"/>
                <a:cs typeface="Arial" panose="020B0604020202020204" pitchFamily="34" charset="0"/>
              </a:rPr>
              <a:t>1</a:t>
            </a:r>
            <a:endParaRPr lang="en-US" sz="6000" b="1" dirty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Yu Mincho" panose="02020400000000000000" pitchFamily="18" charset="-128"/>
              <a:ea typeface="Yu Mincho" panose="02020400000000000000" pitchFamily="18" charset="-128"/>
              <a:cs typeface="Arial" panose="020B0604020202020204" pitchFamily="34" charset="0"/>
            </a:endParaRPr>
          </a:p>
          <a:p>
            <a:pPr lvl="0" algn="ctr"/>
            <a:endParaRPr lang="en-US" sz="6000" dirty="0"/>
          </a:p>
        </p:txBody>
      </p:sp>
      <p:pic>
        <p:nvPicPr>
          <p:cNvPr id="13" name="Picture 12" descr="abstract image">
            <a:extLst>
              <a:ext uri="{FF2B5EF4-FFF2-40B4-BE49-F238E27FC236}">
                <a16:creationId xmlns:a16="http://schemas.microsoft.com/office/drawing/2014/main" id="{35ADFB82-A92E-4A99-934F-41E5899C461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297"/>
          <a:stretch/>
        </p:blipFill>
        <p:spPr>
          <a:xfrm>
            <a:off x="2304555" y="1486420"/>
            <a:ext cx="9741236" cy="120438"/>
          </a:xfrm>
          <a:prstGeom prst="rect">
            <a:avLst/>
          </a:prstGeom>
        </p:spPr>
      </p:pic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7F78CFBC-A5DB-42F4-9BF8-5B7BBD2C4A5E}"/>
              </a:ext>
            </a:extLst>
          </p:cNvPr>
          <p:cNvSpPr/>
          <p:nvPr/>
        </p:nvSpPr>
        <p:spPr>
          <a:xfrm>
            <a:off x="1854959" y="5873402"/>
            <a:ext cx="268044" cy="707886"/>
          </a:xfrm>
          <a:prstGeom prst="round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A3B01459-1DCE-4723-817D-FA675383B560}"/>
              </a:ext>
            </a:extLst>
          </p:cNvPr>
          <p:cNvSpPr/>
          <p:nvPr/>
        </p:nvSpPr>
        <p:spPr>
          <a:xfrm>
            <a:off x="2195326" y="5873402"/>
            <a:ext cx="1494830" cy="707886"/>
          </a:xfrm>
          <a:prstGeom prst="round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4000" b="1" dirty="0">
                <a:ln w="0"/>
                <a:solidFill>
                  <a:schemeClr val="tx1"/>
                </a:solidFill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B0</a:t>
            </a:r>
            <a:r>
              <a:rPr lang="vi-VN" altLang="ja-JP" sz="4000" b="1" dirty="0">
                <a:ln w="0"/>
                <a:solidFill>
                  <a:schemeClr val="tx1"/>
                </a:solidFill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7</a:t>
            </a:r>
            <a:endParaRPr lang="en-US" altLang="ja-JP" sz="4000" b="1" cap="none" spc="0" dirty="0">
              <a:ln w="0"/>
              <a:solidFill>
                <a:schemeClr val="bg1"/>
              </a:solidFill>
              <a:latin typeface="Arial" panose="020B0604020202020204" pitchFamily="34" charset="0"/>
              <a:ea typeface="Yu Mincho" panose="02020400000000000000" pitchFamily="18" charset="-128"/>
              <a:cs typeface="Arial" panose="020B0604020202020204" pitchFamily="34" charset="0"/>
            </a:endParaRPr>
          </a:p>
        </p:txBody>
      </p:sp>
      <p:pic>
        <p:nvPicPr>
          <p:cNvPr id="20" name="Picture 2" descr="Kỷ Lục Quay Đĩa Bản Ghi Vinyl Âm - Miễn Phí vector hình ảnh trên Pixabay">
            <a:extLst>
              <a:ext uri="{FF2B5EF4-FFF2-40B4-BE49-F238E27FC236}">
                <a16:creationId xmlns:a16="http://schemas.microsoft.com/office/drawing/2014/main" id="{096FDB08-0A22-4117-AC1E-A970DA6A85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512" y="5515863"/>
            <a:ext cx="1167528" cy="106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0004C8B-8140-1E48-9618-59ECDC008C4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75428" y="2068090"/>
            <a:ext cx="4135090" cy="306054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0E130AB-9797-F442-A814-85B275F1F05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55133" y="3723641"/>
            <a:ext cx="4503080" cy="3060546"/>
          </a:xfrm>
          <a:prstGeom prst="rect">
            <a:avLst/>
          </a:prstGeom>
        </p:spPr>
      </p:pic>
      <p:pic>
        <p:nvPicPr>
          <p:cNvPr id="2" name="07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4058024" y="5983663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535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07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161CCEE-CA9F-41B7-8815-AB0C26397F05}"/>
              </a:ext>
            </a:extLst>
          </p:cNvPr>
          <p:cNvSpPr/>
          <p:nvPr/>
        </p:nvSpPr>
        <p:spPr>
          <a:xfrm>
            <a:off x="146209" y="160463"/>
            <a:ext cx="204911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30" name="Picture 6" descr="โยชิฮิเดะ ซูงะ&amp;quot; เตรียมประกาศลงชิงชัยหัวหน้าพรรคแอลดีพี - The Journalist Club">
            <a:extLst>
              <a:ext uri="{FF2B5EF4-FFF2-40B4-BE49-F238E27FC236}">
                <a16:creationId xmlns:a16="http://schemas.microsoft.com/office/drawing/2014/main" id="{6D862F2D-192D-4805-BF64-4C075B9762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7" r="6137" b="6973"/>
          <a:stretch/>
        </p:blipFill>
        <p:spPr bwMode="auto">
          <a:xfrm>
            <a:off x="1209759" y="234042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Việt Nam Cờ Đất - Miễn Phí vector hình ảnh trên Pixabay">
            <a:extLst>
              <a:ext uri="{FF2B5EF4-FFF2-40B4-BE49-F238E27FC236}">
                <a16:creationId xmlns:a16="http://schemas.microsoft.com/office/drawing/2014/main" id="{F66C044D-8CAA-444C-A5A9-8DDAABADA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206" y="234043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ome Page - FPTU HCM">
            <a:extLst>
              <a:ext uri="{FF2B5EF4-FFF2-40B4-BE49-F238E27FC236}">
                <a16:creationId xmlns:a16="http://schemas.microsoft.com/office/drawing/2014/main" id="{C9F2F57B-C2CE-4B69-864D-C7ABE07A3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191" y="831315"/>
            <a:ext cx="1971135" cy="58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bstract image">
            <a:extLst>
              <a:ext uri="{FF2B5EF4-FFF2-40B4-BE49-F238E27FC236}">
                <a16:creationId xmlns:a16="http://schemas.microsoft.com/office/drawing/2014/main" id="{8D1D78AB-3A4B-4684-BCF3-6BE49E5C84D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613"/>
          <a:stretch/>
        </p:blipFill>
        <p:spPr>
          <a:xfrm>
            <a:off x="146209" y="1486421"/>
            <a:ext cx="2049117" cy="12043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7C2B642-C5A2-47FA-AC4E-41D0A8FB6152}"/>
              </a:ext>
            </a:extLst>
          </p:cNvPr>
          <p:cNvSpPr/>
          <p:nvPr/>
        </p:nvSpPr>
        <p:spPr>
          <a:xfrm>
            <a:off x="2304554" y="160463"/>
            <a:ext cx="974123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altLang="ja-JP" sz="6000" b="1" dirty="0">
                <a:solidFill>
                  <a:srgbClr val="FF0000"/>
                </a:solidFill>
                <a:latin typeface="Yu Mincho" panose="02020400000000000000" pitchFamily="18" charset="-128"/>
                <a:ea typeface="Yu Mincho" panose="02020400000000000000" pitchFamily="18" charset="-128"/>
              </a:rPr>
              <a:t>~</a:t>
            </a:r>
            <a:r>
              <a:rPr lang="ja-JP" altLang="en-US" sz="6000" b="1">
                <a:solidFill>
                  <a:srgbClr val="FF0000"/>
                </a:solidFill>
                <a:latin typeface="Yu Mincho" panose="02020400000000000000" pitchFamily="18" charset="-128"/>
                <a:ea typeface="Yu Mincho" panose="02020400000000000000" pitchFamily="18" charset="-128"/>
              </a:rPr>
              <a:t>そうです</a:t>
            </a:r>
            <a:endParaRPr lang="en-US" sz="6000" b="1" dirty="0">
              <a:solidFill>
                <a:srgbClr val="FF0000"/>
              </a:solidFill>
              <a:latin typeface="Yu Mincho" panose="02020400000000000000" pitchFamily="18" charset="-128"/>
              <a:ea typeface="Yu Mincho" panose="02020400000000000000" pitchFamily="18" charset="-128"/>
            </a:endParaRPr>
          </a:p>
        </p:txBody>
      </p:sp>
      <p:pic>
        <p:nvPicPr>
          <p:cNvPr id="13" name="Picture 12" descr="abstract image">
            <a:extLst>
              <a:ext uri="{FF2B5EF4-FFF2-40B4-BE49-F238E27FC236}">
                <a16:creationId xmlns:a16="http://schemas.microsoft.com/office/drawing/2014/main" id="{35ADFB82-A92E-4A99-934F-41E5899C461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297"/>
          <a:stretch/>
        </p:blipFill>
        <p:spPr>
          <a:xfrm>
            <a:off x="2304555" y="1486420"/>
            <a:ext cx="9741236" cy="120438"/>
          </a:xfrm>
          <a:prstGeom prst="rect">
            <a:avLst/>
          </a:prstGeom>
        </p:spPr>
      </p:pic>
      <p:sp>
        <p:nvSpPr>
          <p:cNvPr id="9" name="Round Diagonal Corner Rectangle 8">
            <a:extLst>
              <a:ext uri="{FF2B5EF4-FFF2-40B4-BE49-F238E27FC236}">
                <a16:creationId xmlns:a16="http://schemas.microsoft.com/office/drawing/2014/main" id="{DBED10EC-D863-D044-9410-4BF0BA75F881}"/>
              </a:ext>
            </a:extLst>
          </p:cNvPr>
          <p:cNvSpPr/>
          <p:nvPr/>
        </p:nvSpPr>
        <p:spPr>
          <a:xfrm>
            <a:off x="2453268" y="1862254"/>
            <a:ext cx="8560311" cy="1963877"/>
          </a:xfrm>
          <a:prstGeom prst="round2Diag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MIÊU TẢ TRẠNG THÁI: </a:t>
            </a:r>
            <a:b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miêu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tả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tình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trạng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trạng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thái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hiện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hiện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ngay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trước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mắt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lúc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đó</a:t>
            </a: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ound Diagonal Corner Rectangle 9">
            <a:extLst>
              <a:ext uri="{FF2B5EF4-FFF2-40B4-BE49-F238E27FC236}">
                <a16:creationId xmlns:a16="http://schemas.microsoft.com/office/drawing/2014/main" id="{7A1D9226-DFBB-A84E-A533-3D9369476269}"/>
              </a:ext>
            </a:extLst>
          </p:cNvPr>
          <p:cNvSpPr/>
          <p:nvPr/>
        </p:nvSpPr>
        <p:spPr>
          <a:xfrm>
            <a:off x="2453267" y="4014440"/>
            <a:ext cx="8560311" cy="2241394"/>
          </a:xfrm>
          <a:prstGeom prst="round2Diag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TRÌNH BÀY DỰ ĐOÁN: </a:t>
            </a:r>
            <a:b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phán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đoán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cho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rằng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rất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khả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năng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xảy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ra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một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sự 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việc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nào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đó</a:t>
            </a: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8563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161CCEE-CA9F-41B7-8815-AB0C26397F05}"/>
              </a:ext>
            </a:extLst>
          </p:cNvPr>
          <p:cNvSpPr/>
          <p:nvPr/>
        </p:nvSpPr>
        <p:spPr>
          <a:xfrm>
            <a:off x="146209" y="160463"/>
            <a:ext cx="204911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30" name="Picture 6" descr="โยชิฮิเดะ ซูงะ&amp;quot; เตรียมประกาศลงชิงชัยหัวหน้าพรรคแอลดีพี - The Journalist Club">
            <a:extLst>
              <a:ext uri="{FF2B5EF4-FFF2-40B4-BE49-F238E27FC236}">
                <a16:creationId xmlns:a16="http://schemas.microsoft.com/office/drawing/2014/main" id="{6D862F2D-192D-4805-BF64-4C075B9762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7" r="6137" b="6973"/>
          <a:stretch/>
        </p:blipFill>
        <p:spPr bwMode="auto">
          <a:xfrm>
            <a:off x="1209759" y="234042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Việt Nam Cờ Đất - Miễn Phí vector hình ảnh trên Pixabay">
            <a:extLst>
              <a:ext uri="{FF2B5EF4-FFF2-40B4-BE49-F238E27FC236}">
                <a16:creationId xmlns:a16="http://schemas.microsoft.com/office/drawing/2014/main" id="{F66C044D-8CAA-444C-A5A9-8DDAABADA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206" y="234043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ome Page - FPTU HCM">
            <a:extLst>
              <a:ext uri="{FF2B5EF4-FFF2-40B4-BE49-F238E27FC236}">
                <a16:creationId xmlns:a16="http://schemas.microsoft.com/office/drawing/2014/main" id="{C9F2F57B-C2CE-4B69-864D-C7ABE07A3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191" y="831315"/>
            <a:ext cx="1971135" cy="58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bstract image">
            <a:extLst>
              <a:ext uri="{FF2B5EF4-FFF2-40B4-BE49-F238E27FC236}">
                <a16:creationId xmlns:a16="http://schemas.microsoft.com/office/drawing/2014/main" id="{8D1D78AB-3A4B-4684-BCF3-6BE49E5C84D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613"/>
          <a:stretch/>
        </p:blipFill>
        <p:spPr>
          <a:xfrm>
            <a:off x="146209" y="1486421"/>
            <a:ext cx="2049117" cy="12043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7C2B642-C5A2-47FA-AC4E-41D0A8FB6152}"/>
              </a:ext>
            </a:extLst>
          </p:cNvPr>
          <p:cNvSpPr/>
          <p:nvPr/>
        </p:nvSpPr>
        <p:spPr>
          <a:xfrm>
            <a:off x="2304554" y="160463"/>
            <a:ext cx="974123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altLang="ja-JP" sz="6000" b="1" dirty="0">
                <a:solidFill>
                  <a:srgbClr val="FF0000"/>
                </a:solidFill>
                <a:latin typeface="Yu Mincho" panose="02020400000000000000" pitchFamily="18" charset="-128"/>
                <a:ea typeface="Yu Mincho" panose="02020400000000000000" pitchFamily="18" charset="-128"/>
              </a:rPr>
              <a:t>~</a:t>
            </a:r>
            <a:r>
              <a:rPr lang="ja-JP" altLang="en-US" sz="6000" b="1">
                <a:solidFill>
                  <a:srgbClr val="FF0000"/>
                </a:solidFill>
                <a:latin typeface="Yu Mincho" panose="02020400000000000000" pitchFamily="18" charset="-128"/>
                <a:ea typeface="Yu Mincho" panose="02020400000000000000" pitchFamily="18" charset="-128"/>
              </a:rPr>
              <a:t>そうです</a:t>
            </a:r>
            <a:endParaRPr lang="en-US" sz="6000" b="1" dirty="0">
              <a:solidFill>
                <a:srgbClr val="FF0000"/>
              </a:solidFill>
              <a:latin typeface="Yu Mincho" panose="02020400000000000000" pitchFamily="18" charset="-128"/>
              <a:ea typeface="Yu Mincho" panose="02020400000000000000" pitchFamily="18" charset="-128"/>
            </a:endParaRPr>
          </a:p>
        </p:txBody>
      </p:sp>
      <p:pic>
        <p:nvPicPr>
          <p:cNvPr id="13" name="Picture 12" descr="abstract image">
            <a:extLst>
              <a:ext uri="{FF2B5EF4-FFF2-40B4-BE49-F238E27FC236}">
                <a16:creationId xmlns:a16="http://schemas.microsoft.com/office/drawing/2014/main" id="{35ADFB82-A92E-4A99-934F-41E5899C461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297"/>
          <a:stretch/>
        </p:blipFill>
        <p:spPr>
          <a:xfrm>
            <a:off x="2304555" y="1486420"/>
            <a:ext cx="9741236" cy="120438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FDA9496-C570-0E4B-8816-51C899ECC394}"/>
              </a:ext>
            </a:extLst>
          </p:cNvPr>
          <p:cNvSpPr/>
          <p:nvPr/>
        </p:nvSpPr>
        <p:spPr>
          <a:xfrm>
            <a:off x="318498" y="2028409"/>
            <a:ext cx="5443959" cy="68580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>
              <a:defRPr/>
            </a:pPr>
            <a:r>
              <a:rPr lang="en-US" altLang="ja-JP" sz="2800" dirty="0" err="1"/>
              <a:t>Món</a:t>
            </a:r>
            <a:r>
              <a:rPr lang="en-US" altLang="ja-JP" sz="2800" dirty="0"/>
              <a:t> </a:t>
            </a:r>
            <a:r>
              <a:rPr lang="en-US" altLang="ja-JP" sz="2800" dirty="0" err="1"/>
              <a:t>cà-ri</a:t>
            </a:r>
            <a:r>
              <a:rPr lang="en-US" altLang="ja-JP" sz="2800" dirty="0"/>
              <a:t> </a:t>
            </a:r>
            <a:r>
              <a:rPr lang="en-US" altLang="ja-JP" sz="2800" dirty="0" err="1"/>
              <a:t>này</a:t>
            </a:r>
            <a:r>
              <a:rPr lang="en-US" altLang="ja-JP" sz="2800" dirty="0"/>
              <a:t> </a:t>
            </a:r>
            <a:r>
              <a:rPr lang="en-US" altLang="ja-JP" sz="2800" dirty="0" err="1"/>
              <a:t>trông</a:t>
            </a:r>
            <a:r>
              <a:rPr lang="en-US" altLang="ja-JP" sz="2800" dirty="0"/>
              <a:t> </a:t>
            </a:r>
            <a:r>
              <a:rPr lang="en-US" altLang="ja-JP" sz="2800" dirty="0" err="1"/>
              <a:t>ngon</a:t>
            </a:r>
            <a:r>
              <a:rPr lang="en-US" altLang="ja-JP" sz="2800" dirty="0"/>
              <a:t> </a:t>
            </a:r>
            <a:r>
              <a:rPr lang="en-US" altLang="ja-JP" sz="2800" dirty="0" err="1"/>
              <a:t>quá</a:t>
            </a:r>
            <a:r>
              <a:rPr lang="en-US" altLang="ja-JP" sz="2800" dirty="0"/>
              <a:t> </a:t>
            </a:r>
            <a:r>
              <a:rPr lang="en-US" altLang="ja-JP" sz="2800" dirty="0" err="1"/>
              <a:t>nhỉ</a:t>
            </a:r>
            <a:r>
              <a:rPr lang="en-US" altLang="ja-JP" sz="2800" dirty="0"/>
              <a:t>!</a:t>
            </a:r>
            <a:endParaRPr lang="vi-VN" altLang="ja-JP" sz="2800" dirty="0">
              <a:latin typeface="mikachan-P" panose="02000600000000000000" pitchFamily="2" charset="-128"/>
              <a:ea typeface="mikachan-P" panose="02000600000000000000" pitchFamily="2" charset="-128"/>
            </a:endParaRPr>
          </a:p>
          <a:p>
            <a:pPr>
              <a:defRPr/>
            </a:pPr>
            <a:r>
              <a:rPr lang="ja-JP" altLang="en-US" sz="2800">
                <a:latin typeface="mikachan-P" panose="02000600000000000000" pitchFamily="2" charset="-128"/>
                <a:ea typeface="mikachan-P" panose="02000600000000000000" pitchFamily="2" charset="-128"/>
              </a:rPr>
              <a:t>この</a:t>
            </a:r>
            <a:r>
              <a:rPr lang="ja-JP" altLang="en-US" sz="2800" dirty="0">
                <a:latin typeface="mikachan-P" panose="02000600000000000000" pitchFamily="2" charset="-128"/>
                <a:ea typeface="mikachan-P" panose="02000600000000000000" pitchFamily="2" charset="-128"/>
              </a:rPr>
              <a:t>カレーはおいしそうですね。</a:t>
            </a:r>
            <a:endParaRPr lang="en-US" sz="2800" dirty="0">
              <a:latin typeface="mikachan-P" panose="02000600000000000000" pitchFamily="2" charset="-128"/>
              <a:ea typeface="mikachan-P" panose="02000600000000000000" pitchFamily="2" charset="-128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1D41C068-F87E-A944-9127-EE765EA4DFEC}"/>
              </a:ext>
            </a:extLst>
          </p:cNvPr>
          <p:cNvSpPr/>
          <p:nvPr/>
        </p:nvSpPr>
        <p:spPr>
          <a:xfrm>
            <a:off x="318498" y="4451589"/>
            <a:ext cx="7777288" cy="228724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>
              <a:defRPr/>
            </a:pPr>
            <a:r>
              <a:rPr lang="en-US" altLang="ja-JP" sz="2800" dirty="0" err="1"/>
              <a:t>Ngọn</a:t>
            </a:r>
            <a:r>
              <a:rPr lang="en-US" altLang="ja-JP" sz="2800" dirty="0"/>
              <a:t> </a:t>
            </a:r>
            <a:r>
              <a:rPr lang="en-US" altLang="ja-JP" sz="2800" dirty="0" err="1"/>
              <a:t>núi</a:t>
            </a:r>
            <a:r>
              <a:rPr lang="en-US" altLang="ja-JP" sz="2800" dirty="0"/>
              <a:t> </a:t>
            </a:r>
            <a:r>
              <a:rPr lang="en-US" altLang="ja-JP" sz="2800" dirty="0" err="1"/>
              <a:t>tuần</a:t>
            </a:r>
            <a:r>
              <a:rPr lang="en-US" altLang="ja-JP" sz="2800" dirty="0"/>
              <a:t> </a:t>
            </a:r>
            <a:r>
              <a:rPr lang="en-US" altLang="ja-JP" sz="2800" dirty="0" err="1"/>
              <a:t>sau</a:t>
            </a:r>
            <a:r>
              <a:rPr lang="en-US" altLang="ja-JP" sz="2800" dirty="0"/>
              <a:t> </a:t>
            </a:r>
            <a:r>
              <a:rPr lang="en-US" altLang="ja-JP" sz="2800" dirty="0" err="1"/>
              <a:t>đi</a:t>
            </a:r>
            <a:r>
              <a:rPr lang="en-US" altLang="ja-JP" sz="2800" dirty="0"/>
              <a:t> </a:t>
            </a:r>
            <a:r>
              <a:rPr lang="en-US" altLang="ja-JP" sz="2800" dirty="0" err="1"/>
              <a:t>rất</a:t>
            </a:r>
            <a:r>
              <a:rPr lang="en-US" altLang="ja-JP" sz="2800" dirty="0"/>
              <a:t> </a:t>
            </a:r>
            <a:r>
              <a:rPr lang="en-US" altLang="ja-JP" sz="2800" dirty="0" err="1"/>
              <a:t>cao</a:t>
            </a:r>
            <a:r>
              <a:rPr lang="en-US" altLang="ja-JP" sz="2800" dirty="0"/>
              <a:t> </a:t>
            </a:r>
            <a:r>
              <a:rPr lang="en-US" altLang="ja-JP" sz="2800" dirty="0" err="1"/>
              <a:t>nên</a:t>
            </a:r>
            <a:r>
              <a:rPr lang="en-US" altLang="ja-JP" sz="2800" dirty="0"/>
              <a:t> </a:t>
            </a:r>
            <a:r>
              <a:rPr lang="en-US" altLang="ja-JP" sz="2800" dirty="0" err="1">
                <a:solidFill>
                  <a:srgbClr val="FF0000"/>
                </a:solidFill>
              </a:rPr>
              <a:t>coi</a:t>
            </a:r>
            <a:r>
              <a:rPr lang="en-US" altLang="ja-JP" sz="2800" dirty="0">
                <a:solidFill>
                  <a:srgbClr val="FF0000"/>
                </a:solidFill>
              </a:rPr>
              <a:t> </a:t>
            </a:r>
            <a:r>
              <a:rPr lang="en-US" altLang="ja-JP" sz="2800" dirty="0" err="1">
                <a:solidFill>
                  <a:srgbClr val="FF0000"/>
                </a:solidFill>
              </a:rPr>
              <a:t>bộ</a:t>
            </a:r>
            <a:r>
              <a:rPr lang="en-US" altLang="ja-JP" sz="2800" dirty="0">
                <a:solidFill>
                  <a:srgbClr val="FF0000"/>
                </a:solidFill>
              </a:rPr>
              <a:t>/</a:t>
            </a:r>
            <a:r>
              <a:rPr lang="en-US" altLang="ja-JP" sz="2800" dirty="0" err="1">
                <a:solidFill>
                  <a:srgbClr val="FF0000"/>
                </a:solidFill>
              </a:rPr>
              <a:t>xem</a:t>
            </a:r>
            <a:r>
              <a:rPr lang="en-US" altLang="ja-JP" sz="2800" dirty="0">
                <a:solidFill>
                  <a:srgbClr val="FF0000"/>
                </a:solidFill>
              </a:rPr>
              <a:t> ra/</a:t>
            </a:r>
            <a:r>
              <a:rPr lang="en-US" altLang="ja-JP" sz="2800" dirty="0" err="1">
                <a:solidFill>
                  <a:srgbClr val="FF0000"/>
                </a:solidFill>
              </a:rPr>
              <a:t>xem</a:t>
            </a:r>
            <a:r>
              <a:rPr lang="en-US" altLang="ja-JP" sz="2800" dirty="0">
                <a:solidFill>
                  <a:srgbClr val="FF0000"/>
                </a:solidFill>
              </a:rPr>
              <a:t> </a:t>
            </a:r>
            <a:r>
              <a:rPr lang="en-US" altLang="ja-JP" sz="2800" dirty="0" err="1">
                <a:solidFill>
                  <a:srgbClr val="FF0000"/>
                </a:solidFill>
              </a:rPr>
              <a:t>chừng</a:t>
            </a:r>
            <a:r>
              <a:rPr lang="en-US" altLang="ja-JP" sz="2800" dirty="0">
                <a:solidFill>
                  <a:srgbClr val="FF0000"/>
                </a:solidFill>
              </a:rPr>
              <a:t> </a:t>
            </a:r>
            <a:r>
              <a:rPr lang="en-US" altLang="ja-JP" sz="2800" dirty="0" err="1"/>
              <a:t>leo</a:t>
            </a:r>
            <a:r>
              <a:rPr lang="en-US" altLang="ja-JP" sz="2800" dirty="0"/>
              <a:t> </a:t>
            </a:r>
            <a:r>
              <a:rPr lang="en-US" altLang="ja-JP" sz="2800" dirty="0" err="1"/>
              <a:t>sẽ</a:t>
            </a:r>
            <a:r>
              <a:rPr lang="en-US" altLang="ja-JP" sz="2800" dirty="0"/>
              <a:t> </a:t>
            </a:r>
            <a:r>
              <a:rPr lang="en-US" altLang="ja-JP" sz="2800" dirty="0" err="1"/>
              <a:t>vất</a:t>
            </a:r>
            <a:r>
              <a:rPr lang="en-US" altLang="ja-JP" sz="2800" dirty="0"/>
              <a:t> </a:t>
            </a:r>
            <a:r>
              <a:rPr lang="en-US" altLang="ja-JP" sz="2800" dirty="0" err="1"/>
              <a:t>vả</a:t>
            </a:r>
            <a:r>
              <a:rPr lang="en-US" altLang="ja-JP" sz="2800" dirty="0"/>
              <a:t> </a:t>
            </a:r>
            <a:r>
              <a:rPr lang="en-US" altLang="ja-JP" sz="2800" dirty="0" err="1"/>
              <a:t>đây</a:t>
            </a:r>
            <a:r>
              <a:rPr lang="en-US" altLang="ja-JP" sz="2800" dirty="0"/>
              <a:t>.</a:t>
            </a:r>
            <a:endParaRPr lang="en-US" altLang="en-US" sz="2800" dirty="0"/>
          </a:p>
          <a:p>
            <a:pPr>
              <a:defRPr/>
            </a:pPr>
            <a:endParaRPr lang="vi-VN" altLang="ja-JP" sz="2800" dirty="0">
              <a:latin typeface="mikachan-P" panose="02000600000000000000" pitchFamily="2" charset="-128"/>
              <a:ea typeface="mikachan-P" panose="02000600000000000000" pitchFamily="2" charset="-128"/>
            </a:endParaRPr>
          </a:p>
          <a:p>
            <a:pPr>
              <a:defRPr/>
            </a:pPr>
            <a:r>
              <a:rPr lang="ja-JP" altLang="en-US" sz="2800">
                <a:latin typeface="mikachan-P" panose="02000600000000000000" pitchFamily="2" charset="-128"/>
                <a:ea typeface="mikachan-P" panose="02000600000000000000" pitchFamily="2" charset="-128"/>
              </a:rPr>
              <a:t>来週</a:t>
            </a:r>
            <a:r>
              <a:rPr lang="ja-JP" altLang="en-US" sz="2800" dirty="0">
                <a:latin typeface="mikachan-P" panose="02000600000000000000" pitchFamily="2" charset="-128"/>
                <a:ea typeface="mikachan-P" panose="02000600000000000000" pitchFamily="2" charset="-128"/>
              </a:rPr>
              <a:t>行く山はとても高いので、登るのは大変そうです。</a:t>
            </a:r>
            <a:endParaRPr lang="en-US" sz="2800" dirty="0">
              <a:latin typeface="mikachan-P" panose="02000600000000000000" pitchFamily="2" charset="-128"/>
              <a:ea typeface="mikachan-P" panose="02000600000000000000" pitchFamily="2" charset="-128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73A4E7B-F0EA-1349-9AB5-A5C9A8F600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83533" y="4025590"/>
            <a:ext cx="3100039" cy="289600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C08811B-F0B3-044F-BDA7-421A3B7BE5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0" y="1728125"/>
            <a:ext cx="2981093" cy="2176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192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161CCEE-CA9F-41B7-8815-AB0C26397F05}"/>
              </a:ext>
            </a:extLst>
          </p:cNvPr>
          <p:cNvSpPr/>
          <p:nvPr/>
        </p:nvSpPr>
        <p:spPr>
          <a:xfrm>
            <a:off x="146209" y="160463"/>
            <a:ext cx="204911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30" name="Picture 6" descr="โยชิฮิเดะ ซูงะ&amp;quot; เตรียมประกาศลงชิงชัยหัวหน้าพรรคแอลดีพี - The Journalist Club">
            <a:extLst>
              <a:ext uri="{FF2B5EF4-FFF2-40B4-BE49-F238E27FC236}">
                <a16:creationId xmlns:a16="http://schemas.microsoft.com/office/drawing/2014/main" id="{6D862F2D-192D-4805-BF64-4C075B9762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7" r="6137" b="6973"/>
          <a:stretch/>
        </p:blipFill>
        <p:spPr bwMode="auto">
          <a:xfrm>
            <a:off x="1209759" y="234042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Việt Nam Cờ Đất - Miễn Phí vector hình ảnh trên Pixabay">
            <a:extLst>
              <a:ext uri="{FF2B5EF4-FFF2-40B4-BE49-F238E27FC236}">
                <a16:creationId xmlns:a16="http://schemas.microsoft.com/office/drawing/2014/main" id="{F66C044D-8CAA-444C-A5A9-8DDAABADA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206" y="234043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ome Page - FPTU HCM">
            <a:extLst>
              <a:ext uri="{FF2B5EF4-FFF2-40B4-BE49-F238E27FC236}">
                <a16:creationId xmlns:a16="http://schemas.microsoft.com/office/drawing/2014/main" id="{C9F2F57B-C2CE-4B69-864D-C7ABE07A3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191" y="831315"/>
            <a:ext cx="1971135" cy="58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bstract image">
            <a:extLst>
              <a:ext uri="{FF2B5EF4-FFF2-40B4-BE49-F238E27FC236}">
                <a16:creationId xmlns:a16="http://schemas.microsoft.com/office/drawing/2014/main" id="{8D1D78AB-3A4B-4684-BCF3-6BE49E5C84D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613"/>
          <a:stretch/>
        </p:blipFill>
        <p:spPr>
          <a:xfrm>
            <a:off x="146209" y="1486421"/>
            <a:ext cx="2049117" cy="12043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7C2B642-C5A2-47FA-AC4E-41D0A8FB6152}"/>
              </a:ext>
            </a:extLst>
          </p:cNvPr>
          <p:cNvSpPr/>
          <p:nvPr/>
        </p:nvSpPr>
        <p:spPr>
          <a:xfrm>
            <a:off x="2304554" y="160463"/>
            <a:ext cx="974123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altLang="ja-JP" sz="6000" b="1" dirty="0">
                <a:solidFill>
                  <a:srgbClr val="FF0000"/>
                </a:solidFill>
                <a:latin typeface="Yu Mincho" panose="02020400000000000000" pitchFamily="18" charset="-128"/>
                <a:ea typeface="Yu Mincho" panose="02020400000000000000" pitchFamily="18" charset="-128"/>
              </a:rPr>
              <a:t>~</a:t>
            </a:r>
            <a:r>
              <a:rPr lang="ja-JP" altLang="en-US" sz="6000" b="1">
                <a:solidFill>
                  <a:srgbClr val="FF0000"/>
                </a:solidFill>
                <a:latin typeface="Yu Mincho" panose="02020400000000000000" pitchFamily="18" charset="-128"/>
                <a:ea typeface="Yu Mincho" panose="02020400000000000000" pitchFamily="18" charset="-128"/>
              </a:rPr>
              <a:t>そうです</a:t>
            </a:r>
            <a:endParaRPr lang="en-US" sz="6000" b="1" dirty="0">
              <a:solidFill>
                <a:srgbClr val="FF0000"/>
              </a:solidFill>
              <a:latin typeface="Yu Mincho" panose="02020400000000000000" pitchFamily="18" charset="-128"/>
              <a:ea typeface="Yu Mincho" panose="02020400000000000000" pitchFamily="18" charset="-128"/>
            </a:endParaRPr>
          </a:p>
        </p:txBody>
      </p:sp>
      <p:pic>
        <p:nvPicPr>
          <p:cNvPr id="13" name="Picture 12" descr="abstract image">
            <a:extLst>
              <a:ext uri="{FF2B5EF4-FFF2-40B4-BE49-F238E27FC236}">
                <a16:creationId xmlns:a16="http://schemas.microsoft.com/office/drawing/2014/main" id="{35ADFB82-A92E-4A99-934F-41E5899C461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297"/>
          <a:stretch/>
        </p:blipFill>
        <p:spPr>
          <a:xfrm>
            <a:off x="2304555" y="1486420"/>
            <a:ext cx="9741236" cy="120438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C8F11D6F-D3B4-2248-9627-E1EA2495AFF0}"/>
              </a:ext>
            </a:extLst>
          </p:cNvPr>
          <p:cNvSpPr/>
          <p:nvPr/>
        </p:nvSpPr>
        <p:spPr>
          <a:xfrm>
            <a:off x="2773266" y="1773505"/>
            <a:ext cx="5376442" cy="758141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KHẲNG ĐỊNH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6A4AF695-479E-1F43-B622-407F010FB7D2}"/>
              </a:ext>
            </a:extLst>
          </p:cNvPr>
          <p:cNvSpPr/>
          <p:nvPr/>
        </p:nvSpPr>
        <p:spPr>
          <a:xfrm>
            <a:off x="392412" y="3404422"/>
            <a:ext cx="3993266" cy="991065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6000" dirty="0">
                <a:latin typeface="mikachan-PB" panose="02000600000000000000" pitchFamily="2" charset="-128"/>
                <a:ea typeface="mikachan-PB" panose="02000600000000000000" pitchFamily="2" charset="-128"/>
              </a:rPr>
              <a:t>A</a:t>
            </a:r>
            <a:r>
              <a:rPr lang="ja-JP" altLang="en-US" sz="6000">
                <a:latin typeface="mikachan-PB" panose="02000600000000000000" pitchFamily="2" charset="-128"/>
                <a:ea typeface="mikachan-PB" panose="02000600000000000000" pitchFamily="2" charset="-128"/>
              </a:rPr>
              <a:t>イ</a:t>
            </a:r>
            <a:endParaRPr lang="en-US" sz="6000" dirty="0">
              <a:latin typeface="mikachan-PB" panose="02000600000000000000" pitchFamily="2" charset="-128"/>
              <a:ea typeface="mikachan-PB" panose="02000600000000000000" pitchFamily="2" charset="-128"/>
            </a:endParaRP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8B638F9F-5264-7C4A-8F86-7667C94EF350}"/>
              </a:ext>
            </a:extLst>
          </p:cNvPr>
          <p:cNvSpPr/>
          <p:nvPr/>
        </p:nvSpPr>
        <p:spPr>
          <a:xfrm>
            <a:off x="457200" y="4607290"/>
            <a:ext cx="3993266" cy="936985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6000" dirty="0">
                <a:latin typeface="Yu Mincho" panose="02020400000000000000" pitchFamily="18" charset="-128"/>
                <a:ea typeface="Yu Mincho" panose="02020400000000000000" pitchFamily="18" charset="-128"/>
              </a:rPr>
              <a:t>ナ</a:t>
            </a:r>
            <a:r>
              <a:rPr lang="en-US" altLang="ja-JP" sz="6000" dirty="0" err="1">
                <a:latin typeface="mikachan-PB" panose="02000600000000000000" pitchFamily="2" charset="-128"/>
                <a:ea typeface="mikachan-PB" panose="02000600000000000000" pitchFamily="2" charset="-128"/>
              </a:rPr>
              <a:t>Adj</a:t>
            </a:r>
            <a:endParaRPr lang="en-US" sz="6000" dirty="0">
              <a:latin typeface="mikachan-PB" panose="02000600000000000000" pitchFamily="2" charset="-128"/>
              <a:ea typeface="mikachan-PB" panose="02000600000000000000" pitchFamily="2" charset="-128"/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79A878FB-43E0-5F41-83B6-69581FE4C0F4}"/>
              </a:ext>
            </a:extLst>
          </p:cNvPr>
          <p:cNvSpPr/>
          <p:nvPr/>
        </p:nvSpPr>
        <p:spPr>
          <a:xfrm>
            <a:off x="457200" y="5776332"/>
            <a:ext cx="3993266" cy="936984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6000" dirty="0">
                <a:latin typeface="mikachan-PB" panose="02000600000000000000" pitchFamily="2" charset="-128"/>
                <a:ea typeface="mikachan-PB" panose="02000600000000000000" pitchFamily="2" charset="-128"/>
              </a:rPr>
              <a:t>V</a:t>
            </a:r>
            <a:r>
              <a:rPr lang="ja-JP" altLang="en-US" sz="6000" dirty="0">
                <a:latin typeface="Yu Mincho" panose="02020400000000000000" pitchFamily="18" charset="-128"/>
                <a:ea typeface="Yu Mincho" panose="02020400000000000000" pitchFamily="18" charset="-128"/>
              </a:rPr>
              <a:t>ます</a:t>
            </a:r>
            <a:endParaRPr lang="en-US" sz="6000" dirty="0">
              <a:latin typeface="Yu Mincho" panose="02020400000000000000" pitchFamily="18" charset="-128"/>
              <a:ea typeface="Yu Mincho" panose="02020400000000000000" pitchFamily="18" charset="-128"/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F2A60DD6-1324-B348-8D8D-58AE76AD7457}"/>
              </a:ext>
            </a:extLst>
          </p:cNvPr>
          <p:cNvSpPr/>
          <p:nvPr/>
        </p:nvSpPr>
        <p:spPr>
          <a:xfrm>
            <a:off x="4622158" y="3368144"/>
            <a:ext cx="3119378" cy="969467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6000" dirty="0">
                <a:latin typeface="Yu Mincho" panose="02020400000000000000" pitchFamily="18" charset="-128"/>
                <a:ea typeface="Yu Mincho" panose="02020400000000000000" pitchFamily="18" charset="-128"/>
              </a:rPr>
              <a:t>い</a:t>
            </a:r>
            <a:endParaRPr lang="en-US" sz="6000" dirty="0">
              <a:latin typeface="Yu Mincho" panose="02020400000000000000" pitchFamily="18" charset="-128"/>
              <a:ea typeface="Yu Mincho" panose="02020400000000000000" pitchFamily="18" charset="-128"/>
            </a:endParaRP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F5C5BA18-4245-224F-BBB6-F631D844CE10}"/>
              </a:ext>
            </a:extLst>
          </p:cNvPr>
          <p:cNvSpPr/>
          <p:nvPr/>
        </p:nvSpPr>
        <p:spPr>
          <a:xfrm>
            <a:off x="4622158" y="4607289"/>
            <a:ext cx="3119378" cy="969467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6000" dirty="0">
                <a:latin typeface="Yu Mincho" panose="02020400000000000000" pitchFamily="18" charset="-128"/>
                <a:ea typeface="Yu Mincho" panose="02020400000000000000" pitchFamily="18" charset="-128"/>
              </a:rPr>
              <a:t>な</a:t>
            </a:r>
            <a:endParaRPr lang="en-US" sz="6000" dirty="0">
              <a:latin typeface="Yu Mincho" panose="02020400000000000000" pitchFamily="18" charset="-128"/>
              <a:ea typeface="Yu Mincho" panose="02020400000000000000" pitchFamily="18" charset="-128"/>
            </a:endParaRP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F8A16A4D-A250-DC4C-887D-A12A0EDA5E02}"/>
              </a:ext>
            </a:extLst>
          </p:cNvPr>
          <p:cNvSpPr/>
          <p:nvPr/>
        </p:nvSpPr>
        <p:spPr>
          <a:xfrm>
            <a:off x="4664597" y="5776332"/>
            <a:ext cx="3119378" cy="936984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6000" dirty="0">
                <a:latin typeface="mikachan-PB" panose="02000600000000000000" pitchFamily="2" charset="-128"/>
                <a:ea typeface="mikachan-PB" panose="02000600000000000000" pitchFamily="2" charset="-128"/>
              </a:rPr>
              <a:t>～</a:t>
            </a:r>
            <a:r>
              <a:rPr lang="ja-JP" altLang="en-US" sz="6000" dirty="0">
                <a:latin typeface="Yu Mincho" panose="02020400000000000000" pitchFamily="18" charset="-128"/>
                <a:ea typeface="Yu Mincho" panose="02020400000000000000" pitchFamily="18" charset="-128"/>
              </a:rPr>
              <a:t>ます</a:t>
            </a:r>
            <a:endParaRPr lang="en-US" sz="6000" dirty="0">
              <a:latin typeface="Yu Mincho" panose="02020400000000000000" pitchFamily="18" charset="-128"/>
              <a:ea typeface="Yu Mincho" panose="02020400000000000000" pitchFamily="18" charset="-128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0C798A2D-92F1-BC4B-A693-AF82EEEE4AEA}"/>
              </a:ext>
            </a:extLst>
          </p:cNvPr>
          <p:cNvSpPr/>
          <p:nvPr/>
        </p:nvSpPr>
        <p:spPr>
          <a:xfrm>
            <a:off x="7950135" y="4395487"/>
            <a:ext cx="4141807" cy="142947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7200" dirty="0">
                <a:solidFill>
                  <a:srgbClr val="FF0000"/>
                </a:solidFill>
                <a:latin typeface="Yu Mincho" panose="02020400000000000000" pitchFamily="18" charset="-128"/>
                <a:ea typeface="Yu Mincho" panose="02020400000000000000" pitchFamily="18" charset="-128"/>
              </a:rPr>
              <a:t>そうです</a:t>
            </a:r>
            <a:endParaRPr lang="en-US" sz="7200" dirty="0">
              <a:solidFill>
                <a:srgbClr val="FF0000"/>
              </a:solidFill>
              <a:latin typeface="Yu Mincho" panose="02020400000000000000" pitchFamily="18" charset="-128"/>
              <a:ea typeface="Yu Mincho" panose="02020400000000000000" pitchFamily="18" charset="-128"/>
            </a:endParaRPr>
          </a:p>
        </p:txBody>
      </p:sp>
      <p:sp>
        <p:nvSpPr>
          <p:cNvPr id="20" name="Multiply 19">
            <a:extLst>
              <a:ext uri="{FF2B5EF4-FFF2-40B4-BE49-F238E27FC236}">
                <a16:creationId xmlns:a16="http://schemas.microsoft.com/office/drawing/2014/main" id="{111B785E-E06E-FA4D-BCCD-54D5F28D7E8A}"/>
              </a:ext>
            </a:extLst>
          </p:cNvPr>
          <p:cNvSpPr/>
          <p:nvPr/>
        </p:nvSpPr>
        <p:spPr>
          <a:xfrm>
            <a:off x="4672175" y="2355450"/>
            <a:ext cx="3241053" cy="5509549"/>
          </a:xfrm>
          <a:prstGeom prst="mathMultiply">
            <a:avLst>
              <a:gd name="adj1" fmla="val 4939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Notched Right Arrow 20">
            <a:extLst>
              <a:ext uri="{FF2B5EF4-FFF2-40B4-BE49-F238E27FC236}">
                <a16:creationId xmlns:a16="http://schemas.microsoft.com/office/drawing/2014/main" id="{24067E3A-CF54-094A-974A-E685C443D5B4}"/>
              </a:ext>
            </a:extLst>
          </p:cNvPr>
          <p:cNvSpPr/>
          <p:nvPr/>
        </p:nvSpPr>
        <p:spPr>
          <a:xfrm>
            <a:off x="7838486" y="2373246"/>
            <a:ext cx="1284789" cy="1255853"/>
          </a:xfrm>
          <a:prstGeom prst="notched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CHÚ Ý:</a:t>
            </a:r>
          </a:p>
        </p:txBody>
      </p:sp>
      <p:sp>
        <p:nvSpPr>
          <p:cNvPr id="22" name="Round Diagonal Corner Rectangle 21">
            <a:extLst>
              <a:ext uri="{FF2B5EF4-FFF2-40B4-BE49-F238E27FC236}">
                <a16:creationId xmlns:a16="http://schemas.microsoft.com/office/drawing/2014/main" id="{AE89555B-0D81-EC41-9F26-0D370E0C2C46}"/>
              </a:ext>
            </a:extLst>
          </p:cNvPr>
          <p:cNvSpPr/>
          <p:nvPr/>
        </p:nvSpPr>
        <p:spPr>
          <a:xfrm>
            <a:off x="9252287" y="2373246"/>
            <a:ext cx="2839655" cy="1279002"/>
          </a:xfrm>
          <a:prstGeom prst="round2Diag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ĐỘNG TỪ VÔ Ý CHÍ</a:t>
            </a:r>
          </a:p>
          <a:p>
            <a:pPr algn="ctr"/>
            <a:r>
              <a:rPr lang="en-US" sz="2000" dirty="0"/>
              <a:t>or</a:t>
            </a:r>
          </a:p>
          <a:p>
            <a:pPr algn="ctr"/>
            <a:r>
              <a:rPr lang="en-US" sz="2000" b="1" dirty="0"/>
              <a:t>ĐỘNG TỪ KHẢ NĂNG</a:t>
            </a:r>
          </a:p>
        </p:txBody>
      </p:sp>
    </p:spTree>
    <p:extLst>
      <p:ext uri="{BB962C8B-B14F-4D97-AF65-F5344CB8AC3E}">
        <p14:creationId xmlns:p14="http://schemas.microsoft.com/office/powerpoint/2010/main" val="753462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27" presetClass="emph" presetSubtype="0" repeatCount="indefinite" fill="remove" grpId="1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Clr clrSpc="rgb" dir="cw">
                                      <p:cBhvr override="childStyle">
                                        <p:cTn id="61" dur="500" autoRev="1" fill="remove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62" dur="500" autoRev="1" fill="remove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63" dur="500" autoRev="1" fill="remove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4" dur="500" autoRev="1" fill="remove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2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161CCEE-CA9F-41B7-8815-AB0C26397F05}"/>
              </a:ext>
            </a:extLst>
          </p:cNvPr>
          <p:cNvSpPr/>
          <p:nvPr/>
        </p:nvSpPr>
        <p:spPr>
          <a:xfrm>
            <a:off x="146209" y="160463"/>
            <a:ext cx="204911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30" name="Picture 6" descr="โยชิฮิเดะ ซูงะ&amp;quot; เตรียมประกาศลงชิงชัยหัวหน้าพรรคแอลดีพี - The Journalist Club">
            <a:extLst>
              <a:ext uri="{FF2B5EF4-FFF2-40B4-BE49-F238E27FC236}">
                <a16:creationId xmlns:a16="http://schemas.microsoft.com/office/drawing/2014/main" id="{6D862F2D-192D-4805-BF64-4C075B9762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7" r="6137" b="6973"/>
          <a:stretch/>
        </p:blipFill>
        <p:spPr bwMode="auto">
          <a:xfrm>
            <a:off x="1209759" y="234042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Việt Nam Cờ Đất - Miễn Phí vector hình ảnh trên Pixabay">
            <a:extLst>
              <a:ext uri="{FF2B5EF4-FFF2-40B4-BE49-F238E27FC236}">
                <a16:creationId xmlns:a16="http://schemas.microsoft.com/office/drawing/2014/main" id="{F66C044D-8CAA-444C-A5A9-8DDAABADA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206" y="234043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ome Page - FPTU HCM">
            <a:extLst>
              <a:ext uri="{FF2B5EF4-FFF2-40B4-BE49-F238E27FC236}">
                <a16:creationId xmlns:a16="http://schemas.microsoft.com/office/drawing/2014/main" id="{C9F2F57B-C2CE-4B69-864D-C7ABE07A3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191" y="831315"/>
            <a:ext cx="1971135" cy="58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bstract image">
            <a:extLst>
              <a:ext uri="{FF2B5EF4-FFF2-40B4-BE49-F238E27FC236}">
                <a16:creationId xmlns:a16="http://schemas.microsoft.com/office/drawing/2014/main" id="{8D1D78AB-3A4B-4684-BCF3-6BE49E5C84D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613"/>
          <a:stretch/>
        </p:blipFill>
        <p:spPr>
          <a:xfrm>
            <a:off x="146209" y="1486421"/>
            <a:ext cx="2049117" cy="12043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7C2B642-C5A2-47FA-AC4E-41D0A8FB6152}"/>
              </a:ext>
            </a:extLst>
          </p:cNvPr>
          <p:cNvSpPr/>
          <p:nvPr/>
        </p:nvSpPr>
        <p:spPr>
          <a:xfrm>
            <a:off x="2304555" y="348772"/>
            <a:ext cx="974123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altLang="ja-JP" sz="6000" b="1" dirty="0">
                <a:solidFill>
                  <a:srgbClr val="FF0000"/>
                </a:solidFill>
                <a:latin typeface="Yu Mincho" panose="02020400000000000000" pitchFamily="18" charset="-128"/>
                <a:ea typeface="Yu Mincho" panose="02020400000000000000" pitchFamily="18" charset="-128"/>
              </a:rPr>
              <a:t>~</a:t>
            </a:r>
            <a:r>
              <a:rPr lang="ja-JP" altLang="en-US" sz="6000" b="1">
                <a:solidFill>
                  <a:srgbClr val="FF0000"/>
                </a:solidFill>
                <a:latin typeface="Yu Mincho" panose="02020400000000000000" pitchFamily="18" charset="-128"/>
                <a:ea typeface="Yu Mincho" panose="02020400000000000000" pitchFamily="18" charset="-128"/>
              </a:rPr>
              <a:t>そうです</a:t>
            </a:r>
            <a:endParaRPr lang="en-US" sz="6000" b="1" dirty="0">
              <a:solidFill>
                <a:srgbClr val="FF0000"/>
              </a:solidFill>
              <a:latin typeface="Yu Mincho" panose="02020400000000000000" pitchFamily="18" charset="-128"/>
              <a:ea typeface="Yu Mincho" panose="02020400000000000000" pitchFamily="18" charset="-128"/>
            </a:endParaRPr>
          </a:p>
        </p:txBody>
      </p:sp>
      <p:pic>
        <p:nvPicPr>
          <p:cNvPr id="13" name="Picture 12" descr="abstract image">
            <a:extLst>
              <a:ext uri="{FF2B5EF4-FFF2-40B4-BE49-F238E27FC236}">
                <a16:creationId xmlns:a16="http://schemas.microsoft.com/office/drawing/2014/main" id="{35ADFB82-A92E-4A99-934F-41E5899C461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297"/>
          <a:stretch/>
        </p:blipFill>
        <p:spPr>
          <a:xfrm>
            <a:off x="2304555" y="1486420"/>
            <a:ext cx="9741236" cy="120438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BCE3773-7056-634D-B2D3-35D5A5D0DFA2}"/>
              </a:ext>
            </a:extLst>
          </p:cNvPr>
          <p:cNvSpPr/>
          <p:nvPr/>
        </p:nvSpPr>
        <p:spPr>
          <a:xfrm>
            <a:off x="457200" y="2569738"/>
            <a:ext cx="3582365" cy="1055548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6000" dirty="0">
                <a:latin typeface="Yu Mincho" panose="02020400000000000000" pitchFamily="18" charset="-128"/>
                <a:ea typeface="Yu Mincho" panose="02020400000000000000" pitchFamily="18" charset="-128"/>
              </a:rPr>
              <a:t>イ</a:t>
            </a:r>
            <a:r>
              <a:rPr lang="en-US" altLang="ja-JP" sz="7200" dirty="0" err="1">
                <a:latin typeface="mikachan-PB" panose="02000600000000000000" pitchFamily="2" charset="-128"/>
                <a:ea typeface="mikachan-PB" panose="02000600000000000000" pitchFamily="2" charset="-128"/>
              </a:rPr>
              <a:t>Adj</a:t>
            </a:r>
            <a:endParaRPr lang="en-US" sz="7200" dirty="0">
              <a:latin typeface="mikachan-PB" panose="02000600000000000000" pitchFamily="2" charset="-128"/>
              <a:ea typeface="mikachan-PB" panose="02000600000000000000" pitchFamily="2" charset="-128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0FFF636-4F4D-3544-99BC-56E73D19D766}"/>
              </a:ext>
            </a:extLst>
          </p:cNvPr>
          <p:cNvSpPr/>
          <p:nvPr/>
        </p:nvSpPr>
        <p:spPr>
          <a:xfrm>
            <a:off x="497712" y="3869472"/>
            <a:ext cx="3582365" cy="1020055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6000" dirty="0">
                <a:latin typeface="Yu Mincho" panose="02020400000000000000" pitchFamily="18" charset="-128"/>
                <a:ea typeface="Yu Mincho" panose="02020400000000000000" pitchFamily="18" charset="-128"/>
              </a:rPr>
              <a:t>ナ</a:t>
            </a:r>
            <a:r>
              <a:rPr lang="en-US" altLang="ja-JP" sz="7200" dirty="0" err="1">
                <a:latin typeface="mikachan-PB" panose="02000600000000000000" pitchFamily="2" charset="-128"/>
                <a:ea typeface="mikachan-PB" panose="02000600000000000000" pitchFamily="2" charset="-128"/>
              </a:rPr>
              <a:t>Adj</a:t>
            </a:r>
            <a:endParaRPr lang="en-US" sz="7200" dirty="0">
              <a:latin typeface="mikachan-PB" panose="02000600000000000000" pitchFamily="2" charset="-128"/>
              <a:ea typeface="mikachan-PB" panose="02000600000000000000" pitchFamily="2" charset="-128"/>
            </a:endParaRP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467168C8-5FFA-1948-ABDC-5D155E695029}"/>
              </a:ext>
            </a:extLst>
          </p:cNvPr>
          <p:cNvSpPr/>
          <p:nvPr/>
        </p:nvSpPr>
        <p:spPr>
          <a:xfrm>
            <a:off x="457200" y="5250658"/>
            <a:ext cx="3582365" cy="1561048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6000" dirty="0">
                <a:latin typeface="mikachan-PB" panose="02000600000000000000" pitchFamily="2" charset="-128"/>
                <a:ea typeface="mikachan-PB" panose="02000600000000000000" pitchFamily="2" charset="-128"/>
              </a:rPr>
              <a:t>V</a:t>
            </a:r>
            <a:r>
              <a:rPr lang="ja-JP" altLang="en-US" sz="6000" dirty="0">
                <a:latin typeface="Yu Mincho" panose="02020400000000000000" pitchFamily="18" charset="-128"/>
                <a:ea typeface="Yu Mincho" panose="02020400000000000000" pitchFamily="18" charset="-128"/>
              </a:rPr>
              <a:t>ます</a:t>
            </a:r>
            <a:endParaRPr lang="en-US" sz="6000" dirty="0">
              <a:latin typeface="Yu Mincho" panose="02020400000000000000" pitchFamily="18" charset="-128"/>
              <a:ea typeface="Yu Mincho" panose="02020400000000000000" pitchFamily="18" charset="-128"/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40A00631-682C-2443-A06F-25DD9A8BE801}"/>
              </a:ext>
            </a:extLst>
          </p:cNvPr>
          <p:cNvSpPr/>
          <p:nvPr/>
        </p:nvSpPr>
        <p:spPr>
          <a:xfrm>
            <a:off x="4664597" y="2569738"/>
            <a:ext cx="7025834" cy="1055548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6000" dirty="0">
                <a:latin typeface="Yu Mincho" panose="02020400000000000000" pitchFamily="18" charset="-128"/>
                <a:ea typeface="Yu Mincho" panose="02020400000000000000" pitchFamily="18" charset="-128"/>
              </a:rPr>
              <a:t>くなさそうです</a:t>
            </a:r>
            <a:endParaRPr lang="en-US" sz="6000" dirty="0">
              <a:latin typeface="Yu Mincho" panose="02020400000000000000" pitchFamily="18" charset="-128"/>
              <a:ea typeface="Yu Mincho" panose="02020400000000000000" pitchFamily="18" charset="-128"/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B989E529-458D-D346-AC99-6CD4CA2A03B7}"/>
              </a:ext>
            </a:extLst>
          </p:cNvPr>
          <p:cNvSpPr/>
          <p:nvPr/>
        </p:nvSpPr>
        <p:spPr>
          <a:xfrm>
            <a:off x="4664597" y="3833979"/>
            <a:ext cx="7081375" cy="1055548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6000" dirty="0">
                <a:latin typeface="Yu Mincho" panose="02020400000000000000" pitchFamily="18" charset="-128"/>
                <a:ea typeface="Yu Mincho" panose="02020400000000000000" pitchFamily="18" charset="-128"/>
              </a:rPr>
              <a:t>じゃなさそうです</a:t>
            </a:r>
            <a:endParaRPr lang="en-US" sz="6000" dirty="0">
              <a:latin typeface="Yu Mincho" panose="02020400000000000000" pitchFamily="18" charset="-128"/>
              <a:ea typeface="Yu Mincho" panose="02020400000000000000" pitchFamily="18" charset="-128"/>
            </a:endParaRP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24BB7180-3FCC-894D-940B-BD2B7AA6B2C9}"/>
              </a:ext>
            </a:extLst>
          </p:cNvPr>
          <p:cNvSpPr/>
          <p:nvPr/>
        </p:nvSpPr>
        <p:spPr>
          <a:xfrm>
            <a:off x="4764865" y="5220943"/>
            <a:ext cx="5349198" cy="488407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3200" dirty="0">
                <a:latin typeface="Yu Mincho" panose="02020400000000000000" pitchFamily="18" charset="-128"/>
                <a:ea typeface="Yu Mincho" panose="02020400000000000000" pitchFamily="18" charset="-128"/>
              </a:rPr>
              <a:t>～そうにありません</a:t>
            </a:r>
            <a:endParaRPr lang="en-US" sz="3200" dirty="0">
              <a:latin typeface="Yu Mincho" panose="02020400000000000000" pitchFamily="18" charset="-128"/>
              <a:ea typeface="Yu Mincho" panose="02020400000000000000" pitchFamily="18" charset="-128"/>
            </a:endParaRP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60AB5E81-3DBB-3649-A390-B973207146C8}"/>
              </a:ext>
            </a:extLst>
          </p:cNvPr>
          <p:cNvSpPr/>
          <p:nvPr/>
        </p:nvSpPr>
        <p:spPr>
          <a:xfrm>
            <a:off x="4764865" y="5787482"/>
            <a:ext cx="5349198" cy="512883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3200" dirty="0">
                <a:latin typeface="Yu Mincho" panose="02020400000000000000" pitchFamily="18" charset="-128"/>
                <a:ea typeface="Yu Mincho" panose="02020400000000000000" pitchFamily="18" charset="-128"/>
              </a:rPr>
              <a:t>～そうもありません</a:t>
            </a:r>
            <a:endParaRPr lang="en-US" sz="3200" dirty="0">
              <a:latin typeface="Yu Mincho" panose="02020400000000000000" pitchFamily="18" charset="-128"/>
              <a:ea typeface="Yu Mincho" panose="02020400000000000000" pitchFamily="18" charset="-128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0DF74120-54A1-2C40-A0CD-C0E90AB6D6FA}"/>
              </a:ext>
            </a:extLst>
          </p:cNvPr>
          <p:cNvSpPr/>
          <p:nvPr/>
        </p:nvSpPr>
        <p:spPr>
          <a:xfrm>
            <a:off x="4764865" y="6378497"/>
            <a:ext cx="5349198" cy="433208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3200" dirty="0">
                <a:latin typeface="Yu Mincho" panose="02020400000000000000" pitchFamily="18" charset="-128"/>
                <a:ea typeface="Yu Mincho" panose="02020400000000000000" pitchFamily="18" charset="-128"/>
              </a:rPr>
              <a:t>～そうにもありません</a:t>
            </a:r>
            <a:endParaRPr lang="en-US" sz="3200" dirty="0">
              <a:latin typeface="Yu Mincho" panose="02020400000000000000" pitchFamily="18" charset="-128"/>
              <a:ea typeface="Yu Mincho" panose="02020400000000000000" pitchFamily="18" charset="-128"/>
            </a:endParaRPr>
          </a:p>
        </p:txBody>
      </p:sp>
      <p:sp>
        <p:nvSpPr>
          <p:cNvPr id="20" name="Chevron 19">
            <a:extLst>
              <a:ext uri="{FF2B5EF4-FFF2-40B4-BE49-F238E27FC236}">
                <a16:creationId xmlns:a16="http://schemas.microsoft.com/office/drawing/2014/main" id="{0685042F-1925-CE4D-8A9E-00C1BEE8AAEB}"/>
              </a:ext>
            </a:extLst>
          </p:cNvPr>
          <p:cNvSpPr/>
          <p:nvPr/>
        </p:nvSpPr>
        <p:spPr>
          <a:xfrm>
            <a:off x="4137949" y="2833581"/>
            <a:ext cx="468776" cy="613458"/>
          </a:xfrm>
          <a:prstGeom prst="chevron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Chevron 20">
            <a:extLst>
              <a:ext uri="{FF2B5EF4-FFF2-40B4-BE49-F238E27FC236}">
                <a16:creationId xmlns:a16="http://schemas.microsoft.com/office/drawing/2014/main" id="{49BF4AE5-3CA7-034B-9B01-68D66ABE1222}"/>
              </a:ext>
            </a:extLst>
          </p:cNvPr>
          <p:cNvSpPr/>
          <p:nvPr/>
        </p:nvSpPr>
        <p:spPr>
          <a:xfrm>
            <a:off x="4137949" y="4048245"/>
            <a:ext cx="468776" cy="613458"/>
          </a:xfrm>
          <a:prstGeom prst="chevron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Chevron 21">
            <a:extLst>
              <a:ext uri="{FF2B5EF4-FFF2-40B4-BE49-F238E27FC236}">
                <a16:creationId xmlns:a16="http://schemas.microsoft.com/office/drawing/2014/main" id="{39437EF7-5B12-0447-98EA-E3F0FD2DC8F1}"/>
              </a:ext>
            </a:extLst>
          </p:cNvPr>
          <p:cNvSpPr/>
          <p:nvPr/>
        </p:nvSpPr>
        <p:spPr>
          <a:xfrm>
            <a:off x="4168765" y="5250657"/>
            <a:ext cx="596100" cy="1586532"/>
          </a:xfrm>
          <a:prstGeom prst="chevron">
            <a:avLst>
              <a:gd name="adj" fmla="val 44388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D3859936-4CB7-BB47-BDE7-324498A6BB10}"/>
              </a:ext>
            </a:extLst>
          </p:cNvPr>
          <p:cNvSpPr/>
          <p:nvPr/>
        </p:nvSpPr>
        <p:spPr>
          <a:xfrm>
            <a:off x="3074349" y="1671783"/>
            <a:ext cx="5376442" cy="758141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PHỦ ĐỊNH</a:t>
            </a:r>
          </a:p>
        </p:txBody>
      </p:sp>
    </p:spTree>
    <p:extLst>
      <p:ext uri="{BB962C8B-B14F-4D97-AF65-F5344CB8AC3E}">
        <p14:creationId xmlns:p14="http://schemas.microsoft.com/office/powerpoint/2010/main" val="2523656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000"/>
                            </p:stCondLst>
                            <p:childTnLst>
                              <p:par>
                                <p:cTn id="5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161CCEE-CA9F-41B7-8815-AB0C26397F05}"/>
              </a:ext>
            </a:extLst>
          </p:cNvPr>
          <p:cNvSpPr/>
          <p:nvPr/>
        </p:nvSpPr>
        <p:spPr>
          <a:xfrm>
            <a:off x="146209" y="160463"/>
            <a:ext cx="204911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30" name="Picture 6" descr="โยชิฮิเดะ ซูงะ&amp;quot; เตรียมประกาศลงชิงชัยหัวหน้าพรรคแอลดีพี - The Journalist Club">
            <a:extLst>
              <a:ext uri="{FF2B5EF4-FFF2-40B4-BE49-F238E27FC236}">
                <a16:creationId xmlns:a16="http://schemas.microsoft.com/office/drawing/2014/main" id="{6D862F2D-192D-4805-BF64-4C075B9762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7" r="6137" b="6973"/>
          <a:stretch/>
        </p:blipFill>
        <p:spPr bwMode="auto">
          <a:xfrm>
            <a:off x="1209759" y="234042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Việt Nam Cờ Đất - Miễn Phí vector hình ảnh trên Pixabay">
            <a:extLst>
              <a:ext uri="{FF2B5EF4-FFF2-40B4-BE49-F238E27FC236}">
                <a16:creationId xmlns:a16="http://schemas.microsoft.com/office/drawing/2014/main" id="{F66C044D-8CAA-444C-A5A9-8DDAABADA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206" y="234043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ome Page - FPTU HCM">
            <a:extLst>
              <a:ext uri="{FF2B5EF4-FFF2-40B4-BE49-F238E27FC236}">
                <a16:creationId xmlns:a16="http://schemas.microsoft.com/office/drawing/2014/main" id="{C9F2F57B-C2CE-4B69-864D-C7ABE07A3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191" y="831315"/>
            <a:ext cx="1971135" cy="58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bstract image">
            <a:extLst>
              <a:ext uri="{FF2B5EF4-FFF2-40B4-BE49-F238E27FC236}">
                <a16:creationId xmlns:a16="http://schemas.microsoft.com/office/drawing/2014/main" id="{8D1D78AB-3A4B-4684-BCF3-6BE49E5C84D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613"/>
          <a:stretch/>
        </p:blipFill>
        <p:spPr>
          <a:xfrm>
            <a:off x="146209" y="1486421"/>
            <a:ext cx="2049117" cy="12043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7C2B642-C5A2-47FA-AC4E-41D0A8FB6152}"/>
              </a:ext>
            </a:extLst>
          </p:cNvPr>
          <p:cNvSpPr/>
          <p:nvPr/>
        </p:nvSpPr>
        <p:spPr>
          <a:xfrm>
            <a:off x="2304554" y="160463"/>
            <a:ext cx="974123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altLang="ja-JP" sz="6000" b="1" dirty="0">
                <a:solidFill>
                  <a:srgbClr val="FF0000"/>
                </a:solidFill>
                <a:latin typeface="Yu Mincho" panose="02020400000000000000" pitchFamily="18" charset="-128"/>
                <a:ea typeface="Yu Mincho" panose="02020400000000000000" pitchFamily="18" charset="-128"/>
              </a:rPr>
              <a:t>~</a:t>
            </a:r>
            <a:r>
              <a:rPr lang="ja-JP" altLang="en-US" sz="6000" b="1">
                <a:solidFill>
                  <a:srgbClr val="FF0000"/>
                </a:solidFill>
                <a:latin typeface="Yu Mincho" panose="02020400000000000000" pitchFamily="18" charset="-128"/>
                <a:ea typeface="Yu Mincho" panose="02020400000000000000" pitchFamily="18" charset="-128"/>
              </a:rPr>
              <a:t>そうです</a:t>
            </a:r>
            <a:endParaRPr lang="en-US" sz="6000" b="1" dirty="0">
              <a:solidFill>
                <a:srgbClr val="FF0000"/>
              </a:solidFill>
              <a:latin typeface="Yu Mincho" panose="02020400000000000000" pitchFamily="18" charset="-128"/>
              <a:ea typeface="Yu Mincho" panose="02020400000000000000" pitchFamily="18" charset="-128"/>
            </a:endParaRPr>
          </a:p>
        </p:txBody>
      </p:sp>
      <p:pic>
        <p:nvPicPr>
          <p:cNvPr id="13" name="Picture 12" descr="abstract image">
            <a:extLst>
              <a:ext uri="{FF2B5EF4-FFF2-40B4-BE49-F238E27FC236}">
                <a16:creationId xmlns:a16="http://schemas.microsoft.com/office/drawing/2014/main" id="{35ADFB82-A92E-4A99-934F-41E5899C461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297"/>
          <a:stretch/>
        </p:blipFill>
        <p:spPr>
          <a:xfrm>
            <a:off x="2304555" y="1486420"/>
            <a:ext cx="9741236" cy="12043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EFE8F62-57BF-464D-8DF9-E778280D901B}"/>
              </a:ext>
            </a:extLst>
          </p:cNvPr>
          <p:cNvSpPr/>
          <p:nvPr/>
        </p:nvSpPr>
        <p:spPr>
          <a:xfrm>
            <a:off x="808315" y="2398329"/>
            <a:ext cx="10836033" cy="297325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ja-JP" altLang="en-US" sz="3200"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今年のゴールデンウィークは休みが長いので、旅行に行く人が多</a:t>
            </a:r>
            <a:r>
              <a:rPr lang="ja-JP" altLang="en-US" sz="3200">
                <a:solidFill>
                  <a:srgbClr val="FF0000"/>
                </a:solidFill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そうです</a:t>
            </a:r>
            <a:r>
              <a:rPr lang="ja-JP" altLang="en-US" sz="3200"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。</a:t>
            </a:r>
            <a:endParaRPr lang="en-US" sz="32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ja-JP" altLang="en-US" sz="3200"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来週行く山は</a:t>
            </a:r>
            <a:r>
              <a:rPr lang="vi-VN" sz="3200" dirty="0"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3000m </a:t>
            </a:r>
            <a:r>
              <a:rPr lang="ja-JP" altLang="en-US" sz="3200"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以上あるので、登るのが大変</a:t>
            </a:r>
            <a:r>
              <a:rPr lang="ja-JP" altLang="en-US" sz="3200">
                <a:solidFill>
                  <a:srgbClr val="FF0000"/>
                </a:solidFill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そうです</a:t>
            </a:r>
            <a:r>
              <a:rPr lang="ja-JP" altLang="en-US" sz="3200"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。</a:t>
            </a:r>
            <a:endParaRPr lang="en-US" sz="32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ja-JP" altLang="en-US" sz="3200"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今日はあまり忙しくないので、早く帰れ</a:t>
            </a:r>
            <a:r>
              <a:rPr lang="ja-JP" altLang="en-US" sz="3200">
                <a:solidFill>
                  <a:srgbClr val="FF0000"/>
                </a:solidFill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そうです</a:t>
            </a:r>
            <a:r>
              <a:rPr lang="ja-JP" altLang="en-US" sz="3200"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。</a:t>
            </a:r>
            <a:endParaRPr lang="en-US" sz="32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34631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161CCEE-CA9F-41B7-8815-AB0C26397F05}"/>
              </a:ext>
            </a:extLst>
          </p:cNvPr>
          <p:cNvSpPr/>
          <p:nvPr/>
        </p:nvSpPr>
        <p:spPr>
          <a:xfrm>
            <a:off x="146209" y="160463"/>
            <a:ext cx="204911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30" name="Picture 6" descr="โยชิฮิเดะ ซูงะ&amp;quot; เตรียมประกาศลงชิงชัยหัวหน้าพรรคแอลดีพี - The Journalist Club">
            <a:extLst>
              <a:ext uri="{FF2B5EF4-FFF2-40B4-BE49-F238E27FC236}">
                <a16:creationId xmlns:a16="http://schemas.microsoft.com/office/drawing/2014/main" id="{6D862F2D-192D-4805-BF64-4C075B9762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7" r="6137" b="6973"/>
          <a:stretch/>
        </p:blipFill>
        <p:spPr bwMode="auto">
          <a:xfrm>
            <a:off x="1209759" y="234042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Việt Nam Cờ Đất - Miễn Phí vector hình ảnh trên Pixabay">
            <a:extLst>
              <a:ext uri="{FF2B5EF4-FFF2-40B4-BE49-F238E27FC236}">
                <a16:creationId xmlns:a16="http://schemas.microsoft.com/office/drawing/2014/main" id="{F66C044D-8CAA-444C-A5A9-8DDAABADA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206" y="234043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ome Page - FPTU HCM">
            <a:extLst>
              <a:ext uri="{FF2B5EF4-FFF2-40B4-BE49-F238E27FC236}">
                <a16:creationId xmlns:a16="http://schemas.microsoft.com/office/drawing/2014/main" id="{C9F2F57B-C2CE-4B69-864D-C7ABE07A3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191" y="831315"/>
            <a:ext cx="1971135" cy="58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bstract image">
            <a:extLst>
              <a:ext uri="{FF2B5EF4-FFF2-40B4-BE49-F238E27FC236}">
                <a16:creationId xmlns:a16="http://schemas.microsoft.com/office/drawing/2014/main" id="{8D1D78AB-3A4B-4684-BCF3-6BE49E5C84D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613"/>
          <a:stretch/>
        </p:blipFill>
        <p:spPr>
          <a:xfrm>
            <a:off x="146209" y="1486421"/>
            <a:ext cx="2049117" cy="12043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7C2B642-C5A2-47FA-AC4E-41D0A8FB6152}"/>
              </a:ext>
            </a:extLst>
          </p:cNvPr>
          <p:cNvSpPr/>
          <p:nvPr/>
        </p:nvSpPr>
        <p:spPr>
          <a:xfrm>
            <a:off x="2304554" y="160463"/>
            <a:ext cx="974123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altLang="ja-JP" sz="6000" b="1" dirty="0">
                <a:solidFill>
                  <a:srgbClr val="FF0000"/>
                </a:solidFill>
                <a:latin typeface="Yu Mincho" panose="02020400000000000000" pitchFamily="18" charset="-128"/>
                <a:ea typeface="Yu Mincho" panose="02020400000000000000" pitchFamily="18" charset="-128"/>
              </a:rPr>
              <a:t>~</a:t>
            </a:r>
            <a:r>
              <a:rPr lang="ja-JP" altLang="en-US" sz="6000" b="1">
                <a:solidFill>
                  <a:srgbClr val="FF0000"/>
                </a:solidFill>
                <a:latin typeface="Yu Mincho" panose="02020400000000000000" pitchFamily="18" charset="-128"/>
                <a:ea typeface="Yu Mincho" panose="02020400000000000000" pitchFamily="18" charset="-128"/>
              </a:rPr>
              <a:t>そうです</a:t>
            </a:r>
            <a:endParaRPr lang="en-US" sz="6000" b="1" dirty="0">
              <a:solidFill>
                <a:srgbClr val="FF0000"/>
              </a:solidFill>
              <a:latin typeface="Yu Mincho" panose="02020400000000000000" pitchFamily="18" charset="-128"/>
              <a:ea typeface="Yu Mincho" panose="02020400000000000000" pitchFamily="18" charset="-128"/>
            </a:endParaRPr>
          </a:p>
        </p:txBody>
      </p:sp>
      <p:pic>
        <p:nvPicPr>
          <p:cNvPr id="13" name="Picture 12" descr="abstract image">
            <a:extLst>
              <a:ext uri="{FF2B5EF4-FFF2-40B4-BE49-F238E27FC236}">
                <a16:creationId xmlns:a16="http://schemas.microsoft.com/office/drawing/2014/main" id="{35ADFB82-A92E-4A99-934F-41E5899C461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297"/>
          <a:stretch/>
        </p:blipFill>
        <p:spPr>
          <a:xfrm>
            <a:off x="2304555" y="1486420"/>
            <a:ext cx="9741236" cy="12043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B81FB1B-57AA-B743-9CFC-7EB8B4DA88F4}"/>
              </a:ext>
            </a:extLst>
          </p:cNvPr>
          <p:cNvSpPr/>
          <p:nvPr/>
        </p:nvSpPr>
        <p:spPr>
          <a:xfrm>
            <a:off x="1140303" y="2200914"/>
            <a:ext cx="9889888" cy="371191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ja-JP" altLang="en-US" sz="3200"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今年の夏はあまり暑く</a:t>
            </a:r>
            <a:r>
              <a:rPr lang="ja-JP" altLang="en-US" sz="3200">
                <a:solidFill>
                  <a:srgbClr val="FF0000"/>
                </a:solidFill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なさそうです</a:t>
            </a:r>
            <a:r>
              <a:rPr lang="ja-JP" altLang="en-US" sz="3200"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。</a:t>
            </a:r>
            <a:endParaRPr lang="en-US" sz="32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ja-JP" altLang="en-US" sz="3200"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無料バスがあるので、ホテルまで行くのは大変</a:t>
            </a:r>
            <a:r>
              <a:rPr lang="ja-JP" altLang="en-US" sz="3200">
                <a:solidFill>
                  <a:srgbClr val="FF0000"/>
                </a:solidFill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じゃなさそうです</a:t>
            </a:r>
            <a:r>
              <a:rPr lang="ja-JP" altLang="en-US" sz="3200"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。</a:t>
            </a:r>
            <a:endParaRPr lang="en-US" sz="32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ja-JP" altLang="en-US" sz="3200"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仕事が終わらないので、</a:t>
            </a:r>
            <a:r>
              <a:rPr lang="vi-VN" sz="3200" dirty="0"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7</a:t>
            </a:r>
            <a:r>
              <a:rPr lang="ja-JP" altLang="en-US" sz="3200"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時の約束に間に合い</a:t>
            </a:r>
            <a:r>
              <a:rPr lang="ja-JP" altLang="en-US" sz="3200">
                <a:solidFill>
                  <a:srgbClr val="FF0000"/>
                </a:solidFill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そうもありません</a:t>
            </a:r>
            <a:r>
              <a:rPr lang="ja-JP" altLang="en-US" sz="3200"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。</a:t>
            </a:r>
            <a:endParaRPr lang="en-US" sz="32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75882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</TotalTime>
  <Words>565</Words>
  <Application>Microsoft Macintosh PowerPoint</Application>
  <PresentationFormat>Widescreen</PresentationFormat>
  <Paragraphs>83</Paragraphs>
  <Slides>16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5" baseType="lpstr">
      <vt:lpstr>mikachan-P</vt:lpstr>
      <vt:lpstr>mikachan-PB</vt:lpstr>
      <vt:lpstr>MS Mincho</vt:lpstr>
      <vt:lpstr>游明朝</vt:lpstr>
      <vt:lpstr>游明朝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26</cp:revision>
  <dcterms:created xsi:type="dcterms:W3CDTF">2021-07-28T16:00:16Z</dcterms:created>
  <dcterms:modified xsi:type="dcterms:W3CDTF">2021-07-30T15:43:51Z</dcterms:modified>
</cp:coreProperties>
</file>